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5" r:id="rId2"/>
    <p:sldId id="264" r:id="rId3"/>
    <p:sldId id="265" r:id="rId4"/>
    <p:sldId id="286" r:id="rId5"/>
    <p:sldId id="294" r:id="rId6"/>
    <p:sldId id="271" r:id="rId7"/>
    <p:sldId id="287" r:id="rId8"/>
    <p:sldId id="298" r:id="rId9"/>
    <p:sldId id="288" r:id="rId10"/>
    <p:sldId id="289" r:id="rId11"/>
    <p:sldId id="296" r:id="rId12"/>
    <p:sldId id="291" r:id="rId13"/>
    <p:sldId id="293" r:id="rId14"/>
    <p:sldId id="297" r:id="rId15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7C867-04F2-45DA-B399-77EF3033F68C}" v="9" dt="2024-04-19T14:25:46.776"/>
    <p1510:client id="{A5449649-D861-4954-906C-D3E4071DC6D9}" v="176" dt="2024-04-19T08:49:2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Prahoveanu" userId="bb610fe6-8834-4dde-8fd7-6b49c7e9f633" providerId="ADAL" clId="{A5449649-D861-4954-906C-D3E4071DC6D9}"/>
    <pc:docChg chg="undo redo custSel addSld delSld modSld sldOrd">
      <pc:chgData name="Alina Prahoveanu" userId="bb610fe6-8834-4dde-8fd7-6b49c7e9f633" providerId="ADAL" clId="{A5449649-D861-4954-906C-D3E4071DC6D9}" dt="2024-04-19T13:34:26.127" v="3273" actId="478"/>
      <pc:docMkLst>
        <pc:docMk/>
      </pc:docMkLst>
      <pc:sldChg chg="del">
        <pc:chgData name="Alina Prahoveanu" userId="bb610fe6-8834-4dde-8fd7-6b49c7e9f633" providerId="ADAL" clId="{A5449649-D861-4954-906C-D3E4071DC6D9}" dt="2024-04-18T14:19:26.830" v="2041" actId="47"/>
        <pc:sldMkLst>
          <pc:docMk/>
          <pc:sldMk cId="3336947841" sldId="256"/>
        </pc:sldMkLst>
      </pc:sldChg>
      <pc:sldChg chg="del">
        <pc:chgData name="Alina Prahoveanu" userId="bb610fe6-8834-4dde-8fd7-6b49c7e9f633" providerId="ADAL" clId="{A5449649-D861-4954-906C-D3E4071DC6D9}" dt="2024-04-18T12:54:47.118" v="585" actId="47"/>
        <pc:sldMkLst>
          <pc:docMk/>
          <pc:sldMk cId="1079478165" sldId="260"/>
        </pc:sldMkLst>
      </pc:sldChg>
      <pc:sldChg chg="addSp delSp modSp del mod setBg">
        <pc:chgData name="Alina Prahoveanu" userId="bb610fe6-8834-4dde-8fd7-6b49c7e9f633" providerId="ADAL" clId="{A5449649-D861-4954-906C-D3E4071DC6D9}" dt="2024-04-19T07:26:48.679" v="3109" actId="47"/>
        <pc:sldMkLst>
          <pc:docMk/>
          <pc:sldMk cId="3753877523" sldId="263"/>
        </pc:sldMkLst>
        <pc:spChg chg="mod">
          <ac:chgData name="Alina Prahoveanu" userId="bb610fe6-8834-4dde-8fd7-6b49c7e9f633" providerId="ADAL" clId="{A5449649-D861-4954-906C-D3E4071DC6D9}" dt="2024-04-19T07:17:28.094" v="2951" actId="26606"/>
          <ac:spMkLst>
            <pc:docMk/>
            <pc:sldMk cId="3753877523" sldId="263"/>
            <ac:spMk id="2" creationId="{2851EDF2-20B4-C4E7-4842-3B84874B60BA}"/>
          </ac:spMkLst>
        </pc:spChg>
        <pc:spChg chg="mod">
          <ac:chgData name="Alina Prahoveanu" userId="bb610fe6-8834-4dde-8fd7-6b49c7e9f633" providerId="ADAL" clId="{A5449649-D861-4954-906C-D3E4071DC6D9}" dt="2024-04-19T07:17:28.094" v="2951" actId="26606"/>
          <ac:spMkLst>
            <pc:docMk/>
            <pc:sldMk cId="3753877523" sldId="263"/>
            <ac:spMk id="3" creationId="{3ABDAD39-F0BB-EF31-4157-DAB5DB6AD3A7}"/>
          </ac:spMkLst>
        </pc:spChg>
        <pc:spChg chg="del">
          <ac:chgData name="Alina Prahoveanu" userId="bb610fe6-8834-4dde-8fd7-6b49c7e9f633" providerId="ADAL" clId="{A5449649-D861-4954-906C-D3E4071DC6D9}" dt="2024-04-18T12:37:35.141" v="1" actId="478"/>
          <ac:spMkLst>
            <pc:docMk/>
            <pc:sldMk cId="3753877523" sldId="263"/>
            <ac:spMk id="6" creationId="{E74F1714-FEAC-3CF3-BF4F-E8B2FC1D2C08}"/>
          </ac:spMkLst>
        </pc:spChg>
        <pc:spChg chg="mod">
          <ac:chgData name="Alina Prahoveanu" userId="bb610fe6-8834-4dde-8fd7-6b49c7e9f633" providerId="ADAL" clId="{A5449649-D861-4954-906C-D3E4071DC6D9}" dt="2024-04-19T07:17:28.094" v="2951" actId="26606"/>
          <ac:spMkLst>
            <pc:docMk/>
            <pc:sldMk cId="3753877523" sldId="263"/>
            <ac:spMk id="7" creationId="{FC69CFE1-9F5E-6BF9-A17A-BCCADFE914E0}"/>
          </ac:spMkLst>
        </pc:spChg>
        <pc:spChg chg="add del">
          <ac:chgData name="Alina Prahoveanu" userId="bb610fe6-8834-4dde-8fd7-6b49c7e9f633" providerId="ADAL" clId="{A5449649-D861-4954-906C-D3E4071DC6D9}" dt="2024-04-19T07:17:28.094" v="2951" actId="26606"/>
          <ac:spMkLst>
            <pc:docMk/>
            <pc:sldMk cId="3753877523" sldId="263"/>
            <ac:spMk id="9" creationId="{BCED4D40-4B67-4331-AC48-79B82B4A47D8}"/>
          </ac:spMkLst>
        </pc:spChg>
        <pc:spChg chg="add del">
          <ac:chgData name="Alina Prahoveanu" userId="bb610fe6-8834-4dde-8fd7-6b49c7e9f633" providerId="ADAL" clId="{A5449649-D861-4954-906C-D3E4071DC6D9}" dt="2024-04-19T07:17:28.094" v="2951" actId="26606"/>
          <ac:spMkLst>
            <pc:docMk/>
            <pc:sldMk cId="3753877523" sldId="263"/>
            <ac:spMk id="10" creationId="{670CEDEF-4F34-412E-84EE-329C1E936AF5}"/>
          </ac:spMkLst>
        </pc:spChg>
        <pc:spChg chg="add del">
          <ac:chgData name="Alina Prahoveanu" userId="bb610fe6-8834-4dde-8fd7-6b49c7e9f633" providerId="ADAL" clId="{A5449649-D861-4954-906C-D3E4071DC6D9}" dt="2024-04-19T07:16:00.075" v="2931" actId="26606"/>
          <ac:spMkLst>
            <pc:docMk/>
            <pc:sldMk cId="3753877523" sldId="263"/>
            <ac:spMk id="14" creationId="{65219498-D544-41AC-98FE-8F956EF66A62}"/>
          </ac:spMkLst>
        </pc:spChg>
        <pc:spChg chg="add del">
          <ac:chgData name="Alina Prahoveanu" userId="bb610fe6-8834-4dde-8fd7-6b49c7e9f633" providerId="ADAL" clId="{A5449649-D861-4954-906C-D3E4071DC6D9}" dt="2024-04-19T07:16:00.075" v="2931" actId="26606"/>
          <ac:spMkLst>
            <pc:docMk/>
            <pc:sldMk cId="3753877523" sldId="263"/>
            <ac:spMk id="16" creationId="{F500DBFC-17A9-4E0A-AEE2-A49F9AEEF0FD}"/>
          </ac:spMkLst>
        </pc:spChg>
        <pc:grpChg chg="add del">
          <ac:chgData name="Alina Prahoveanu" userId="bb610fe6-8834-4dde-8fd7-6b49c7e9f633" providerId="ADAL" clId="{A5449649-D861-4954-906C-D3E4071DC6D9}" dt="2024-04-19T07:16:00.075" v="2931" actId="26606"/>
          <ac:grpSpMkLst>
            <pc:docMk/>
            <pc:sldMk cId="3753877523" sldId="263"/>
            <ac:grpSpMk id="18" creationId="{D74613BB-817C-4C4F-8A24-4936F2F064C0}"/>
          </ac:grpSpMkLst>
        </pc:grpChg>
        <pc:picChg chg="ord">
          <ac:chgData name="Alina Prahoveanu" userId="bb610fe6-8834-4dde-8fd7-6b49c7e9f633" providerId="ADAL" clId="{A5449649-D861-4954-906C-D3E4071DC6D9}" dt="2024-04-19T07:17:28.094" v="2951" actId="26606"/>
          <ac:picMkLst>
            <pc:docMk/>
            <pc:sldMk cId="3753877523" sldId="263"/>
            <ac:picMk id="4" creationId="{4B4D484C-CA12-DD5C-1527-C88E280BAF39}"/>
          </ac:picMkLst>
        </pc:picChg>
        <pc:picChg chg="del">
          <ac:chgData name="Alina Prahoveanu" userId="bb610fe6-8834-4dde-8fd7-6b49c7e9f633" providerId="ADAL" clId="{A5449649-D861-4954-906C-D3E4071DC6D9}" dt="2024-04-18T12:37:23.089" v="0" actId="478"/>
          <ac:picMkLst>
            <pc:docMk/>
            <pc:sldMk cId="3753877523" sldId="263"/>
            <ac:picMk id="5" creationId="{6444B91D-234B-EAA4-C8C6-7F77FA10415A}"/>
          </ac:picMkLst>
        </pc:picChg>
        <pc:picChg chg="add del">
          <ac:chgData name="Alina Prahoveanu" userId="bb610fe6-8834-4dde-8fd7-6b49c7e9f633" providerId="ADAL" clId="{A5449649-D861-4954-906C-D3E4071DC6D9}" dt="2024-04-19T07:16:00.075" v="2931" actId="26606"/>
          <ac:picMkLst>
            <pc:docMk/>
            <pc:sldMk cId="3753877523" sldId="263"/>
            <ac:picMk id="11" creationId="{E0D5DD0A-C9B4-90C9-847A-0DA1592669B8}"/>
          </ac:picMkLst>
        </pc:picChg>
        <pc:picChg chg="add del">
          <ac:chgData name="Alina Prahoveanu" userId="bb610fe6-8834-4dde-8fd7-6b49c7e9f633" providerId="ADAL" clId="{A5449649-D861-4954-906C-D3E4071DC6D9}" dt="2024-04-19T07:17:28.094" v="2951" actId="26606"/>
          <ac:picMkLst>
            <pc:docMk/>
            <pc:sldMk cId="3753877523" sldId="263"/>
            <ac:picMk id="12" creationId="{B6FE8802-279F-9ED1-979C-E577E5AD0A92}"/>
          </ac:picMkLst>
        </pc:picChg>
      </pc:sldChg>
      <pc:sldChg chg="modSp mod">
        <pc:chgData name="Alina Prahoveanu" userId="bb610fe6-8834-4dde-8fd7-6b49c7e9f633" providerId="ADAL" clId="{A5449649-D861-4954-906C-D3E4071DC6D9}" dt="2024-04-19T08:20:03.607" v="3249" actId="1076"/>
        <pc:sldMkLst>
          <pc:docMk/>
          <pc:sldMk cId="3039336247" sldId="264"/>
        </pc:sldMkLst>
        <pc:spChg chg="mod">
          <ac:chgData name="Alina Prahoveanu" userId="bb610fe6-8834-4dde-8fd7-6b49c7e9f633" providerId="ADAL" clId="{A5449649-D861-4954-906C-D3E4071DC6D9}" dt="2024-04-18T12:51:30.609" v="542" actId="27636"/>
          <ac:spMkLst>
            <pc:docMk/>
            <pc:sldMk cId="3039336247" sldId="264"/>
            <ac:spMk id="2" creationId="{1B91D232-46B1-9D23-E332-F8FFA06E72DF}"/>
          </ac:spMkLst>
        </pc:spChg>
        <pc:spChg chg="mod">
          <ac:chgData name="Alina Prahoveanu" userId="bb610fe6-8834-4dde-8fd7-6b49c7e9f633" providerId="ADAL" clId="{A5449649-D861-4954-906C-D3E4071DC6D9}" dt="2024-04-19T08:19:58.850" v="3248" actId="20577"/>
          <ac:spMkLst>
            <pc:docMk/>
            <pc:sldMk cId="3039336247" sldId="264"/>
            <ac:spMk id="5" creationId="{9AD00D86-91C7-811A-3458-4BBE2F091E2D}"/>
          </ac:spMkLst>
        </pc:spChg>
        <pc:spChg chg="mod">
          <ac:chgData name="Alina Prahoveanu" userId="bb610fe6-8834-4dde-8fd7-6b49c7e9f633" providerId="ADAL" clId="{A5449649-D861-4954-906C-D3E4071DC6D9}" dt="2024-04-19T08:20:03.607" v="3249" actId="1076"/>
          <ac:spMkLst>
            <pc:docMk/>
            <pc:sldMk cId="3039336247" sldId="264"/>
            <ac:spMk id="6" creationId="{F560240D-C1AE-3D1C-8EB6-03B48D77AFFF}"/>
          </ac:spMkLst>
        </pc:spChg>
      </pc:sldChg>
      <pc:sldChg chg="modSp mod ord">
        <pc:chgData name="Alina Prahoveanu" userId="bb610fe6-8834-4dde-8fd7-6b49c7e9f633" providerId="ADAL" clId="{A5449649-D861-4954-906C-D3E4071DC6D9}" dt="2024-04-18T12:51:55.908" v="544"/>
        <pc:sldMkLst>
          <pc:docMk/>
          <pc:sldMk cId="2497892915" sldId="265"/>
        </pc:sldMkLst>
        <pc:spChg chg="mod">
          <ac:chgData name="Alina Prahoveanu" userId="bb610fe6-8834-4dde-8fd7-6b49c7e9f633" providerId="ADAL" clId="{A5449649-D861-4954-906C-D3E4071DC6D9}" dt="2024-04-18T12:46:16.792" v="261" actId="27636"/>
          <ac:spMkLst>
            <pc:docMk/>
            <pc:sldMk cId="2497892915" sldId="265"/>
            <ac:spMk id="2" creationId="{1B91D232-46B1-9D23-E332-F8FFA06E72DF}"/>
          </ac:spMkLst>
        </pc:spChg>
      </pc:sldChg>
      <pc:sldChg chg="del">
        <pc:chgData name="Alina Prahoveanu" userId="bb610fe6-8834-4dde-8fd7-6b49c7e9f633" providerId="ADAL" clId="{A5449649-D861-4954-906C-D3E4071DC6D9}" dt="2024-04-19T07:15:26.469" v="2928" actId="2696"/>
        <pc:sldMkLst>
          <pc:docMk/>
          <pc:sldMk cId="2063186487" sldId="266"/>
        </pc:sldMkLst>
      </pc:sldChg>
      <pc:sldChg chg="del">
        <pc:chgData name="Alina Prahoveanu" userId="bb610fe6-8834-4dde-8fd7-6b49c7e9f633" providerId="ADAL" clId="{A5449649-D861-4954-906C-D3E4071DC6D9}" dt="2024-04-18T13:08:36.411" v="696" actId="47"/>
        <pc:sldMkLst>
          <pc:docMk/>
          <pc:sldMk cId="66751999" sldId="267"/>
        </pc:sldMkLst>
      </pc:sldChg>
      <pc:sldChg chg="del">
        <pc:chgData name="Alina Prahoveanu" userId="bb610fe6-8834-4dde-8fd7-6b49c7e9f633" providerId="ADAL" clId="{A5449649-D861-4954-906C-D3E4071DC6D9}" dt="2024-04-18T13:08:37.179" v="697" actId="47"/>
        <pc:sldMkLst>
          <pc:docMk/>
          <pc:sldMk cId="3693745162" sldId="268"/>
        </pc:sldMkLst>
      </pc:sldChg>
      <pc:sldChg chg="del">
        <pc:chgData name="Alina Prahoveanu" userId="bb610fe6-8834-4dde-8fd7-6b49c7e9f633" providerId="ADAL" clId="{A5449649-D861-4954-906C-D3E4071DC6D9}" dt="2024-04-18T13:08:37.933" v="698" actId="47"/>
        <pc:sldMkLst>
          <pc:docMk/>
          <pc:sldMk cId="1935711836" sldId="269"/>
        </pc:sldMkLst>
      </pc:sldChg>
      <pc:sldChg chg="del">
        <pc:chgData name="Alina Prahoveanu" userId="bb610fe6-8834-4dde-8fd7-6b49c7e9f633" providerId="ADAL" clId="{A5449649-D861-4954-906C-D3E4071DC6D9}" dt="2024-04-18T13:08:38.375" v="699" actId="47"/>
        <pc:sldMkLst>
          <pc:docMk/>
          <pc:sldMk cId="129530425" sldId="270"/>
        </pc:sldMkLst>
      </pc:sldChg>
      <pc:sldChg chg="addSp delSp modSp mod">
        <pc:chgData name="Alina Prahoveanu" userId="bb610fe6-8834-4dde-8fd7-6b49c7e9f633" providerId="ADAL" clId="{A5449649-D861-4954-906C-D3E4071DC6D9}" dt="2024-04-19T07:29:32.736" v="3159" actId="20577"/>
        <pc:sldMkLst>
          <pc:docMk/>
          <pc:sldMk cId="123179344" sldId="271"/>
        </pc:sldMkLst>
        <pc:spChg chg="mod">
          <ac:chgData name="Alina Prahoveanu" userId="bb610fe6-8834-4dde-8fd7-6b49c7e9f633" providerId="ADAL" clId="{A5449649-D861-4954-906C-D3E4071DC6D9}" dt="2024-04-19T07:29:32.736" v="3159" actId="20577"/>
          <ac:spMkLst>
            <pc:docMk/>
            <pc:sldMk cId="123179344" sldId="271"/>
            <ac:spMk id="2" creationId="{1B91D232-46B1-9D23-E332-F8FFA06E72DF}"/>
          </ac:spMkLst>
        </pc:spChg>
        <pc:spChg chg="mod">
          <ac:chgData name="Alina Prahoveanu" userId="bb610fe6-8834-4dde-8fd7-6b49c7e9f633" providerId="ADAL" clId="{A5449649-D861-4954-906C-D3E4071DC6D9}" dt="2024-04-18T13:20:24.836" v="749" actId="26606"/>
          <ac:spMkLst>
            <pc:docMk/>
            <pc:sldMk cId="123179344" sldId="271"/>
            <ac:spMk id="4" creationId="{CC151D2F-60E3-21F4-48A5-3FE57BC6FF61}"/>
          </ac:spMkLst>
        </pc:spChg>
        <pc:spChg chg="mod">
          <ac:chgData name="Alina Prahoveanu" userId="bb610fe6-8834-4dde-8fd7-6b49c7e9f633" providerId="ADAL" clId="{A5449649-D861-4954-906C-D3E4071DC6D9}" dt="2024-04-18T13:20:24.836" v="749" actId="26606"/>
          <ac:spMkLst>
            <pc:docMk/>
            <pc:sldMk cId="123179344" sldId="271"/>
            <ac:spMk id="6" creationId="{5E8DECA0-C7DA-09AC-D391-D0B43429DA5C}"/>
          </ac:spMkLst>
        </pc:spChg>
        <pc:spChg chg="add del mod">
          <ac:chgData name="Alina Prahoveanu" userId="bb610fe6-8834-4dde-8fd7-6b49c7e9f633" providerId="ADAL" clId="{A5449649-D861-4954-906C-D3E4071DC6D9}" dt="2024-04-18T13:28:59.225" v="789" actId="478"/>
          <ac:spMkLst>
            <pc:docMk/>
            <pc:sldMk cId="123179344" sldId="271"/>
            <ac:spMk id="8" creationId="{61A86A5F-3541-B503-4281-0DE707210E5A}"/>
          </ac:spMkLst>
        </pc:spChg>
        <pc:spChg chg="add del mod">
          <ac:chgData name="Alina Prahoveanu" userId="bb610fe6-8834-4dde-8fd7-6b49c7e9f633" providerId="ADAL" clId="{A5449649-D861-4954-906C-D3E4071DC6D9}" dt="2024-04-18T13:34:10.460" v="895" actId="478"/>
          <ac:spMkLst>
            <pc:docMk/>
            <pc:sldMk cId="123179344" sldId="271"/>
            <ac:spMk id="10" creationId="{AFC2840E-3EF6-FA28-57D6-4E10BD54A041}"/>
          </ac:spMkLst>
        </pc:spChg>
        <pc:spChg chg="add del mod">
          <ac:chgData name="Alina Prahoveanu" userId="bb610fe6-8834-4dde-8fd7-6b49c7e9f633" providerId="ADAL" clId="{A5449649-D861-4954-906C-D3E4071DC6D9}" dt="2024-04-18T13:29:44.135" v="795" actId="478"/>
          <ac:spMkLst>
            <pc:docMk/>
            <pc:sldMk cId="123179344" sldId="271"/>
            <ac:spMk id="11" creationId="{C032A3F6-8814-3E53-C743-9A2F885B31DA}"/>
          </ac:spMkLst>
        </pc:spChg>
        <pc:spChg chg="add del mod">
          <ac:chgData name="Alina Prahoveanu" userId="bb610fe6-8834-4dde-8fd7-6b49c7e9f633" providerId="ADAL" clId="{A5449649-D861-4954-906C-D3E4071DC6D9}" dt="2024-04-18T13:29:46.204" v="796" actId="478"/>
          <ac:spMkLst>
            <pc:docMk/>
            <pc:sldMk cId="123179344" sldId="271"/>
            <ac:spMk id="12" creationId="{47D81346-18A1-9D2F-1D30-E356B795F4A0}"/>
          </ac:spMkLst>
        </pc:spChg>
        <pc:spChg chg="add del mod">
          <ac:chgData name="Alina Prahoveanu" userId="bb610fe6-8834-4dde-8fd7-6b49c7e9f633" providerId="ADAL" clId="{A5449649-D861-4954-906C-D3E4071DC6D9}" dt="2024-04-18T13:34:07.131" v="892" actId="478"/>
          <ac:spMkLst>
            <pc:docMk/>
            <pc:sldMk cId="123179344" sldId="271"/>
            <ac:spMk id="13" creationId="{2A819859-F1B7-5FFA-BF95-5658EC66ABF2}"/>
          </ac:spMkLst>
        </pc:spChg>
        <pc:spChg chg="add del mod">
          <ac:chgData name="Alina Prahoveanu" userId="bb610fe6-8834-4dde-8fd7-6b49c7e9f633" providerId="ADAL" clId="{A5449649-D861-4954-906C-D3E4071DC6D9}" dt="2024-04-18T13:34:03.320" v="889" actId="478"/>
          <ac:spMkLst>
            <pc:docMk/>
            <pc:sldMk cId="123179344" sldId="271"/>
            <ac:spMk id="14" creationId="{1B9C436E-2F29-40ED-04F3-2732775D6606}"/>
          </ac:spMkLst>
        </pc:spChg>
        <pc:spChg chg="add del mod">
          <ac:chgData name="Alina Prahoveanu" userId="bb610fe6-8834-4dde-8fd7-6b49c7e9f633" providerId="ADAL" clId="{A5449649-D861-4954-906C-D3E4071DC6D9}" dt="2024-04-18T13:33:20.701" v="860" actId="478"/>
          <ac:spMkLst>
            <pc:docMk/>
            <pc:sldMk cId="123179344" sldId="271"/>
            <ac:spMk id="15" creationId="{D987372B-CA81-039B-9D95-B81011808985}"/>
          </ac:spMkLst>
        </pc:spChg>
        <pc:spChg chg="add del mod">
          <ac:chgData name="Alina Prahoveanu" userId="bb610fe6-8834-4dde-8fd7-6b49c7e9f633" providerId="ADAL" clId="{A5449649-D861-4954-906C-D3E4071DC6D9}" dt="2024-04-18T13:33:27.117" v="862" actId="478"/>
          <ac:spMkLst>
            <pc:docMk/>
            <pc:sldMk cId="123179344" sldId="271"/>
            <ac:spMk id="16" creationId="{ACCE4ED8-0958-7298-A9B6-3BA96FBE1B21}"/>
          </ac:spMkLst>
        </pc:spChg>
        <pc:spChg chg="add del mod">
          <ac:chgData name="Alina Prahoveanu" userId="bb610fe6-8834-4dde-8fd7-6b49c7e9f633" providerId="ADAL" clId="{A5449649-D861-4954-906C-D3E4071DC6D9}" dt="2024-04-18T13:34:08.127" v="893" actId="478"/>
          <ac:spMkLst>
            <pc:docMk/>
            <pc:sldMk cId="123179344" sldId="271"/>
            <ac:spMk id="17" creationId="{30B42C75-2729-666C-196C-422BEAE650A1}"/>
          </ac:spMkLst>
        </pc:spChg>
        <pc:spChg chg="add del mod">
          <ac:chgData name="Alina Prahoveanu" userId="bb610fe6-8834-4dde-8fd7-6b49c7e9f633" providerId="ADAL" clId="{A5449649-D861-4954-906C-D3E4071DC6D9}" dt="2024-04-18T13:34:06.203" v="891" actId="478"/>
          <ac:spMkLst>
            <pc:docMk/>
            <pc:sldMk cId="123179344" sldId="271"/>
            <ac:spMk id="18" creationId="{E8C9D70F-0024-5D38-5452-F3B4C407D912}"/>
          </ac:spMkLst>
        </pc:spChg>
        <pc:spChg chg="add del">
          <ac:chgData name="Alina Prahoveanu" userId="bb610fe6-8834-4dde-8fd7-6b49c7e9f633" providerId="ADAL" clId="{A5449649-D861-4954-906C-D3E4071DC6D9}" dt="2024-04-18T13:20:24.836" v="749" actId="26606"/>
          <ac:spMkLst>
            <pc:docMk/>
            <pc:sldMk cId="123179344" sldId="271"/>
            <ac:spMk id="60" creationId="{B50AB553-2A96-4A92-96F2-93548E096954}"/>
          </ac:spMkLst>
        </pc:spChg>
        <pc:spChg chg="add del">
          <ac:chgData name="Alina Prahoveanu" userId="bb610fe6-8834-4dde-8fd7-6b49c7e9f633" providerId="ADAL" clId="{A5449649-D861-4954-906C-D3E4071DC6D9}" dt="2024-04-18T13:15:37.748" v="736" actId="26606"/>
          <ac:spMkLst>
            <pc:docMk/>
            <pc:sldMk cId="123179344" sldId="271"/>
            <ac:spMk id="62" creationId="{C0763A76-9F1C-4FC5-82B7-DD475DA461B2}"/>
          </ac:spMkLst>
        </pc:spChg>
        <pc:spChg chg="add del">
          <ac:chgData name="Alina Prahoveanu" userId="bb610fe6-8834-4dde-8fd7-6b49c7e9f633" providerId="ADAL" clId="{A5449649-D861-4954-906C-D3E4071DC6D9}" dt="2024-04-18T13:15:37.748" v="736" actId="26606"/>
          <ac:spMkLst>
            <pc:docMk/>
            <pc:sldMk cId="123179344" sldId="271"/>
            <ac:spMk id="63" creationId="{E81BF4F6-F2CF-4984-9D14-D6966D92F99F}"/>
          </ac:spMkLst>
        </pc:spChg>
        <pc:spChg chg="add del">
          <ac:chgData name="Alina Prahoveanu" userId="bb610fe6-8834-4dde-8fd7-6b49c7e9f633" providerId="ADAL" clId="{A5449649-D861-4954-906C-D3E4071DC6D9}" dt="2024-04-18T13:19:19.369" v="743" actId="26606"/>
          <ac:spMkLst>
            <pc:docMk/>
            <pc:sldMk cId="123179344" sldId="271"/>
            <ac:spMk id="64" creationId="{C0763A76-9F1C-4FC5-82B7-DD475DA461B2}"/>
          </ac:spMkLst>
        </pc:spChg>
        <pc:spChg chg="add del">
          <ac:chgData name="Alina Prahoveanu" userId="bb610fe6-8834-4dde-8fd7-6b49c7e9f633" providerId="ADAL" clId="{A5449649-D861-4954-906C-D3E4071DC6D9}" dt="2024-04-18T13:14:19.549" v="712" actId="26606"/>
          <ac:spMkLst>
            <pc:docMk/>
            <pc:sldMk cId="123179344" sldId="271"/>
            <ac:spMk id="65" creationId="{B50AB553-2A96-4A92-96F2-93548E096954}"/>
          </ac:spMkLst>
        </pc:spChg>
        <pc:spChg chg="add del">
          <ac:chgData name="Alina Prahoveanu" userId="bb610fe6-8834-4dde-8fd7-6b49c7e9f633" providerId="ADAL" clId="{A5449649-D861-4954-906C-D3E4071DC6D9}" dt="2024-04-18T13:19:19.369" v="743" actId="26606"/>
          <ac:spMkLst>
            <pc:docMk/>
            <pc:sldMk cId="123179344" sldId="271"/>
            <ac:spMk id="66" creationId="{E81BF4F6-F2CF-4984-9D14-D6966D92F99F}"/>
          </ac:spMkLst>
        </pc:spChg>
        <pc:spChg chg="add del">
          <ac:chgData name="Alina Prahoveanu" userId="bb610fe6-8834-4dde-8fd7-6b49c7e9f633" providerId="ADAL" clId="{A5449649-D861-4954-906C-D3E4071DC6D9}" dt="2024-04-18T13:14:31.822" v="714" actId="26606"/>
          <ac:spMkLst>
            <pc:docMk/>
            <pc:sldMk cId="123179344" sldId="271"/>
            <ac:spMk id="67" creationId="{E81BF4F6-F2CF-4984-9D14-D6966D92F99F}"/>
          </ac:spMkLst>
        </pc:spChg>
        <pc:spChg chg="add del">
          <ac:chgData name="Alina Prahoveanu" userId="bb610fe6-8834-4dde-8fd7-6b49c7e9f633" providerId="ADAL" clId="{A5449649-D861-4954-906C-D3E4071DC6D9}" dt="2024-04-18T13:14:31.822" v="714" actId="26606"/>
          <ac:spMkLst>
            <pc:docMk/>
            <pc:sldMk cId="123179344" sldId="271"/>
            <ac:spMk id="68" creationId="{C0763A76-9F1C-4FC5-82B7-DD475DA461B2}"/>
          </ac:spMkLst>
        </pc:spChg>
        <pc:spChg chg="add del">
          <ac:chgData name="Alina Prahoveanu" userId="bb610fe6-8834-4dde-8fd7-6b49c7e9f633" providerId="ADAL" clId="{A5449649-D861-4954-906C-D3E4071DC6D9}" dt="2024-04-18T13:19:34.366" v="747" actId="26606"/>
          <ac:spMkLst>
            <pc:docMk/>
            <pc:sldMk cId="123179344" sldId="271"/>
            <ac:spMk id="69" creationId="{45D37F4E-DDB4-456B-97E0-9937730A039F}"/>
          </ac:spMkLst>
        </pc:spChg>
        <pc:spChg chg="add del">
          <ac:chgData name="Alina Prahoveanu" userId="bb610fe6-8834-4dde-8fd7-6b49c7e9f633" providerId="ADAL" clId="{A5449649-D861-4954-906C-D3E4071DC6D9}" dt="2024-04-18T13:19:34.366" v="747" actId="26606"/>
          <ac:spMkLst>
            <pc:docMk/>
            <pc:sldMk cId="123179344" sldId="271"/>
            <ac:spMk id="70" creationId="{B2DD41CD-8F47-4F56-AD12-4E2FF7696987}"/>
          </ac:spMkLst>
        </pc:spChg>
        <pc:spChg chg="add">
          <ac:chgData name="Alina Prahoveanu" userId="bb610fe6-8834-4dde-8fd7-6b49c7e9f633" providerId="ADAL" clId="{A5449649-D861-4954-906C-D3E4071DC6D9}" dt="2024-04-18T13:20:24.836" v="749" actId="26606"/>
          <ac:spMkLst>
            <pc:docMk/>
            <pc:sldMk cId="123179344" sldId="271"/>
            <ac:spMk id="71" creationId="{45D37F4E-DDB4-456B-97E0-9937730A039F}"/>
          </ac:spMkLst>
        </pc:spChg>
        <pc:spChg chg="add">
          <ac:chgData name="Alina Prahoveanu" userId="bb610fe6-8834-4dde-8fd7-6b49c7e9f633" providerId="ADAL" clId="{A5449649-D861-4954-906C-D3E4071DC6D9}" dt="2024-04-18T13:20:24.836" v="749" actId="26606"/>
          <ac:spMkLst>
            <pc:docMk/>
            <pc:sldMk cId="123179344" sldId="271"/>
            <ac:spMk id="72" creationId="{B2DD41CD-8F47-4F56-AD12-4E2FF7696987}"/>
          </ac:spMkLst>
        </pc:spChg>
        <pc:graphicFrameChg chg="del mod ord modGraphic">
          <ac:chgData name="Alina Prahoveanu" userId="bb610fe6-8834-4dde-8fd7-6b49c7e9f633" providerId="ADAL" clId="{A5449649-D861-4954-906C-D3E4071DC6D9}" dt="2024-04-18T13:25:52.367" v="784" actId="478"/>
          <ac:graphicFrameMkLst>
            <pc:docMk/>
            <pc:sldMk cId="123179344" sldId="271"/>
            <ac:graphicFrameMk id="7" creationId="{D27008B0-87F2-E581-F6DF-9C8602209733}"/>
          </ac:graphicFrameMkLst>
        </pc:graphicFrameChg>
        <pc:picChg chg="mod ord">
          <ac:chgData name="Alina Prahoveanu" userId="bb610fe6-8834-4dde-8fd7-6b49c7e9f633" providerId="ADAL" clId="{A5449649-D861-4954-906C-D3E4071DC6D9}" dt="2024-04-18T13:30:12.945" v="805" actId="14100"/>
          <ac:picMkLst>
            <pc:docMk/>
            <pc:sldMk cId="123179344" sldId="271"/>
            <ac:picMk id="3" creationId="{07E551F8-C2A8-E086-0694-078B163B630E}"/>
          </ac:picMkLst>
        </pc:picChg>
        <pc:picChg chg="ord">
          <ac:chgData name="Alina Prahoveanu" userId="bb610fe6-8834-4dde-8fd7-6b49c7e9f633" providerId="ADAL" clId="{A5449649-D861-4954-906C-D3E4071DC6D9}" dt="2024-04-18T13:20:24.836" v="749" actId="26606"/>
          <ac:picMkLst>
            <pc:docMk/>
            <pc:sldMk cId="123179344" sldId="271"/>
            <ac:picMk id="5" creationId="{E3F1198F-58DD-1DE6-EB94-6D5D93125170}"/>
          </ac:picMkLst>
        </pc:picChg>
        <pc:picChg chg="add del mod">
          <ac:chgData name="Alina Prahoveanu" userId="bb610fe6-8834-4dde-8fd7-6b49c7e9f633" providerId="ADAL" clId="{A5449649-D861-4954-906C-D3E4071DC6D9}" dt="2024-04-18T13:29:14.576" v="791" actId="34307"/>
          <ac:picMkLst>
            <pc:docMk/>
            <pc:sldMk cId="123179344" sldId="271"/>
            <ac:picMk id="9" creationId="{D5790373-5940-F330-B146-C87B29C33F1A}"/>
          </ac:picMkLst>
        </pc:picChg>
        <pc:picChg chg="add mod">
          <ac:chgData name="Alina Prahoveanu" userId="bb610fe6-8834-4dde-8fd7-6b49c7e9f633" providerId="ADAL" clId="{A5449649-D861-4954-906C-D3E4071DC6D9}" dt="2024-04-18T13:37:05.530" v="900" actId="1076"/>
          <ac:picMkLst>
            <pc:docMk/>
            <pc:sldMk cId="123179344" sldId="271"/>
            <ac:picMk id="19" creationId="{921C6AE9-8F13-3262-2213-AB8005F95DD8}"/>
          </ac:picMkLst>
        </pc:picChg>
      </pc:sldChg>
      <pc:sldChg chg="del">
        <pc:chgData name="Alina Prahoveanu" userId="bb610fe6-8834-4dde-8fd7-6b49c7e9f633" providerId="ADAL" clId="{A5449649-D861-4954-906C-D3E4071DC6D9}" dt="2024-04-18T13:08:38.927" v="700" actId="47"/>
        <pc:sldMkLst>
          <pc:docMk/>
          <pc:sldMk cId="3643742314" sldId="272"/>
        </pc:sldMkLst>
      </pc:sldChg>
      <pc:sldChg chg="del">
        <pc:chgData name="Alina Prahoveanu" userId="bb610fe6-8834-4dde-8fd7-6b49c7e9f633" providerId="ADAL" clId="{A5449649-D861-4954-906C-D3E4071DC6D9}" dt="2024-04-18T13:08:39.340" v="701" actId="47"/>
        <pc:sldMkLst>
          <pc:docMk/>
          <pc:sldMk cId="2667084904" sldId="273"/>
        </pc:sldMkLst>
      </pc:sldChg>
      <pc:sldChg chg="del">
        <pc:chgData name="Alina Prahoveanu" userId="bb610fe6-8834-4dde-8fd7-6b49c7e9f633" providerId="ADAL" clId="{A5449649-D861-4954-906C-D3E4071DC6D9}" dt="2024-04-18T13:08:39.733" v="702" actId="47"/>
        <pc:sldMkLst>
          <pc:docMk/>
          <pc:sldMk cId="1844820147" sldId="274"/>
        </pc:sldMkLst>
      </pc:sldChg>
      <pc:sldChg chg="modSp del mod">
        <pc:chgData name="Alina Prahoveanu" userId="bb610fe6-8834-4dde-8fd7-6b49c7e9f633" providerId="ADAL" clId="{A5449649-D861-4954-906C-D3E4071DC6D9}" dt="2024-04-18T13:08:35.468" v="695" actId="47"/>
        <pc:sldMkLst>
          <pc:docMk/>
          <pc:sldMk cId="1243047522" sldId="275"/>
        </pc:sldMkLst>
        <pc:picChg chg="mod">
          <ac:chgData name="Alina Prahoveanu" userId="bb610fe6-8834-4dde-8fd7-6b49c7e9f633" providerId="ADAL" clId="{A5449649-D861-4954-906C-D3E4071DC6D9}" dt="2024-04-18T13:08:32.211" v="694" actId="1076"/>
          <ac:picMkLst>
            <pc:docMk/>
            <pc:sldMk cId="1243047522" sldId="275"/>
            <ac:picMk id="3" creationId="{64EDA1C2-B33B-3666-6B79-D64F35550DE2}"/>
          </ac:picMkLst>
        </pc:picChg>
      </pc:sldChg>
      <pc:sldChg chg="del">
        <pc:chgData name="Alina Prahoveanu" userId="bb610fe6-8834-4dde-8fd7-6b49c7e9f633" providerId="ADAL" clId="{A5449649-D861-4954-906C-D3E4071DC6D9}" dt="2024-04-18T13:08:40.660" v="703" actId="47"/>
        <pc:sldMkLst>
          <pc:docMk/>
          <pc:sldMk cId="2237970773" sldId="276"/>
        </pc:sldMkLst>
      </pc:sldChg>
      <pc:sldChg chg="del">
        <pc:chgData name="Alina Prahoveanu" userId="bb610fe6-8834-4dde-8fd7-6b49c7e9f633" providerId="ADAL" clId="{A5449649-D861-4954-906C-D3E4071DC6D9}" dt="2024-04-18T13:08:41.448" v="704" actId="47"/>
        <pc:sldMkLst>
          <pc:docMk/>
          <pc:sldMk cId="1891286002" sldId="277"/>
        </pc:sldMkLst>
      </pc:sldChg>
      <pc:sldChg chg="del">
        <pc:chgData name="Alina Prahoveanu" userId="bb610fe6-8834-4dde-8fd7-6b49c7e9f633" providerId="ADAL" clId="{A5449649-D861-4954-906C-D3E4071DC6D9}" dt="2024-04-18T13:08:43.172" v="707" actId="47"/>
        <pc:sldMkLst>
          <pc:docMk/>
          <pc:sldMk cId="2249000137" sldId="278"/>
        </pc:sldMkLst>
      </pc:sldChg>
      <pc:sldChg chg="delSp modSp del mod ord">
        <pc:chgData name="Alina Prahoveanu" userId="bb610fe6-8834-4dde-8fd7-6b49c7e9f633" providerId="ADAL" clId="{A5449649-D861-4954-906C-D3E4071DC6D9}" dt="2024-04-18T14:19:29.019" v="2042" actId="47"/>
        <pc:sldMkLst>
          <pc:docMk/>
          <pc:sldMk cId="1843091130" sldId="279"/>
        </pc:sldMkLst>
        <pc:spChg chg="mod">
          <ac:chgData name="Alina Prahoveanu" userId="bb610fe6-8834-4dde-8fd7-6b49c7e9f633" providerId="ADAL" clId="{A5449649-D861-4954-906C-D3E4071DC6D9}" dt="2024-04-18T12:57:16.906" v="692" actId="20577"/>
          <ac:spMkLst>
            <pc:docMk/>
            <pc:sldMk cId="1843091130" sldId="279"/>
            <ac:spMk id="2" creationId="{B4AD533E-B757-52A5-1FB3-A6D9AF32BF1B}"/>
          </ac:spMkLst>
        </pc:spChg>
        <pc:picChg chg="del">
          <ac:chgData name="Alina Prahoveanu" userId="bb610fe6-8834-4dde-8fd7-6b49c7e9f633" providerId="ADAL" clId="{A5449649-D861-4954-906C-D3E4071DC6D9}" dt="2024-04-18T12:54:20.574" v="582" actId="478"/>
          <ac:picMkLst>
            <pc:docMk/>
            <pc:sldMk cId="1843091130" sldId="279"/>
            <ac:picMk id="3" creationId="{E8570FBC-0A52-9D99-AD6D-BD94E833EF18}"/>
          </ac:picMkLst>
        </pc:picChg>
        <pc:picChg chg="mod">
          <ac:chgData name="Alina Prahoveanu" userId="bb610fe6-8834-4dde-8fd7-6b49c7e9f633" providerId="ADAL" clId="{A5449649-D861-4954-906C-D3E4071DC6D9}" dt="2024-04-18T13:19:59.410" v="748" actId="14100"/>
          <ac:picMkLst>
            <pc:docMk/>
            <pc:sldMk cId="1843091130" sldId="279"/>
            <ac:picMk id="7" creationId="{E61DB042-5BAD-4CF2-8F13-4D9B02469F3D}"/>
          </ac:picMkLst>
        </pc:picChg>
      </pc:sldChg>
      <pc:sldChg chg="del">
        <pc:chgData name="Alina Prahoveanu" userId="bb610fe6-8834-4dde-8fd7-6b49c7e9f633" providerId="ADAL" clId="{A5449649-D861-4954-906C-D3E4071DC6D9}" dt="2024-04-18T13:08:41.926" v="705" actId="47"/>
        <pc:sldMkLst>
          <pc:docMk/>
          <pc:sldMk cId="2692406839" sldId="281"/>
        </pc:sldMkLst>
      </pc:sldChg>
      <pc:sldChg chg="del">
        <pc:chgData name="Alina Prahoveanu" userId="bb610fe6-8834-4dde-8fd7-6b49c7e9f633" providerId="ADAL" clId="{A5449649-D861-4954-906C-D3E4071DC6D9}" dt="2024-04-18T13:08:42.492" v="706" actId="47"/>
        <pc:sldMkLst>
          <pc:docMk/>
          <pc:sldMk cId="2227478970" sldId="282"/>
        </pc:sldMkLst>
      </pc:sldChg>
      <pc:sldChg chg="delSp del mod">
        <pc:chgData name="Alina Prahoveanu" userId="bb610fe6-8834-4dde-8fd7-6b49c7e9f633" providerId="ADAL" clId="{A5449649-D861-4954-906C-D3E4071DC6D9}" dt="2024-04-18T14:19:24.411" v="2039" actId="47"/>
        <pc:sldMkLst>
          <pc:docMk/>
          <pc:sldMk cId="2197207247" sldId="283"/>
        </pc:sldMkLst>
        <pc:picChg chg="del">
          <ac:chgData name="Alina Prahoveanu" userId="bb610fe6-8834-4dde-8fd7-6b49c7e9f633" providerId="ADAL" clId="{A5449649-D861-4954-906C-D3E4071DC6D9}" dt="2024-04-18T13:08:47.698" v="708" actId="478"/>
          <ac:picMkLst>
            <pc:docMk/>
            <pc:sldMk cId="2197207247" sldId="283"/>
            <ac:picMk id="8" creationId="{B82F287D-1835-0CEB-AA26-C3B04022B0BD}"/>
          </ac:picMkLst>
        </pc:picChg>
      </pc:sldChg>
      <pc:sldChg chg="del">
        <pc:chgData name="Alina Prahoveanu" userId="bb610fe6-8834-4dde-8fd7-6b49c7e9f633" providerId="ADAL" clId="{A5449649-D861-4954-906C-D3E4071DC6D9}" dt="2024-04-18T14:19:25.420" v="2040" actId="47"/>
        <pc:sldMkLst>
          <pc:docMk/>
          <pc:sldMk cId="2402191411" sldId="285"/>
        </pc:sldMkLst>
      </pc:sldChg>
      <pc:sldChg chg="addSp modSp mod setBg delDesignElem">
        <pc:chgData name="Alina Prahoveanu" userId="bb610fe6-8834-4dde-8fd7-6b49c7e9f633" providerId="ADAL" clId="{A5449649-D861-4954-906C-D3E4071DC6D9}" dt="2024-04-19T08:20:56.980" v="3250" actId="26606"/>
        <pc:sldMkLst>
          <pc:docMk/>
          <pc:sldMk cId="855782509" sldId="286"/>
        </pc:sldMkLst>
        <pc:spChg chg="mod">
          <ac:chgData name="Alina Prahoveanu" userId="bb610fe6-8834-4dde-8fd7-6b49c7e9f633" providerId="ADAL" clId="{A5449649-D861-4954-906C-D3E4071DC6D9}" dt="2024-04-19T08:20:56.980" v="3250" actId="26606"/>
          <ac:spMkLst>
            <pc:docMk/>
            <pc:sldMk cId="855782509" sldId="286"/>
            <ac:spMk id="2" creationId="{1B91D232-46B1-9D23-E332-F8FFA06E72DF}"/>
          </ac:spMkLst>
        </pc:spChg>
        <pc:spChg chg="mod">
          <ac:chgData name="Alina Prahoveanu" userId="bb610fe6-8834-4dde-8fd7-6b49c7e9f633" providerId="ADAL" clId="{A5449649-D861-4954-906C-D3E4071DC6D9}" dt="2024-04-19T08:20:56.980" v="3250" actId="26606"/>
          <ac:spMkLst>
            <pc:docMk/>
            <pc:sldMk cId="855782509" sldId="286"/>
            <ac:spMk id="4" creationId="{CC151D2F-60E3-21F4-48A5-3FE57BC6FF61}"/>
          </ac:spMkLst>
        </pc:spChg>
        <pc:spChg chg="mod">
          <ac:chgData name="Alina Prahoveanu" userId="bb610fe6-8834-4dde-8fd7-6b49c7e9f633" providerId="ADAL" clId="{A5449649-D861-4954-906C-D3E4071DC6D9}" dt="2024-04-19T08:20:56.980" v="3250" actId="26606"/>
          <ac:spMkLst>
            <pc:docMk/>
            <pc:sldMk cId="855782509" sldId="286"/>
            <ac:spMk id="6" creationId="{5E8DECA0-C7DA-09AC-D391-D0B43429DA5C}"/>
          </ac:spMkLst>
        </pc:spChg>
        <pc:spChg chg="add">
          <ac:chgData name="Alina Prahoveanu" userId="bb610fe6-8834-4dde-8fd7-6b49c7e9f633" providerId="ADAL" clId="{A5449649-D861-4954-906C-D3E4071DC6D9}" dt="2024-04-19T08:20:56.980" v="3250" actId="26606"/>
          <ac:spMkLst>
            <pc:docMk/>
            <pc:sldMk cId="855782509" sldId="286"/>
            <ac:spMk id="12" creationId="{257363FD-7E77-4145-9483-331A807ADF0E}"/>
          </ac:spMkLst>
        </pc:spChg>
        <pc:graphicFrameChg chg="mod ord modGraphic">
          <ac:chgData name="Alina Prahoveanu" userId="bb610fe6-8834-4dde-8fd7-6b49c7e9f633" providerId="ADAL" clId="{A5449649-D861-4954-906C-D3E4071DC6D9}" dt="2024-04-19T08:20:56.980" v="3250" actId="26606"/>
          <ac:graphicFrameMkLst>
            <pc:docMk/>
            <pc:sldMk cId="855782509" sldId="286"/>
            <ac:graphicFrameMk id="7" creationId="{D27008B0-87F2-E581-F6DF-9C8602209733}"/>
          </ac:graphicFrameMkLst>
        </pc:graphicFrameChg>
        <pc:picChg chg="mod">
          <ac:chgData name="Alina Prahoveanu" userId="bb610fe6-8834-4dde-8fd7-6b49c7e9f633" providerId="ADAL" clId="{A5449649-D861-4954-906C-D3E4071DC6D9}" dt="2024-04-19T08:20:56.980" v="3250" actId="26606"/>
          <ac:picMkLst>
            <pc:docMk/>
            <pc:sldMk cId="855782509" sldId="286"/>
            <ac:picMk id="3" creationId="{07E551F8-C2A8-E086-0694-078B163B630E}"/>
          </ac:picMkLst>
        </pc:picChg>
        <pc:picChg chg="ord">
          <ac:chgData name="Alina Prahoveanu" userId="bb610fe6-8834-4dde-8fd7-6b49c7e9f633" providerId="ADAL" clId="{A5449649-D861-4954-906C-D3E4071DC6D9}" dt="2024-04-19T08:20:56.980" v="3250" actId="26606"/>
          <ac:picMkLst>
            <pc:docMk/>
            <pc:sldMk cId="855782509" sldId="286"/>
            <ac:picMk id="5" creationId="{E3F1198F-58DD-1DE6-EB94-6D5D93125170}"/>
          </ac:picMkLst>
        </pc:picChg>
      </pc:sldChg>
      <pc:sldChg chg="new del">
        <pc:chgData name="Alina Prahoveanu" userId="bb610fe6-8834-4dde-8fd7-6b49c7e9f633" providerId="ADAL" clId="{A5449649-D861-4954-906C-D3E4071DC6D9}" dt="2024-04-18T13:17:25.928" v="740" actId="680"/>
        <pc:sldMkLst>
          <pc:docMk/>
          <pc:sldMk cId="2834890497" sldId="286"/>
        </pc:sldMkLst>
      </pc:sldChg>
      <pc:sldChg chg="new add del">
        <pc:chgData name="Alina Prahoveanu" userId="bb610fe6-8834-4dde-8fd7-6b49c7e9f633" providerId="ADAL" clId="{A5449649-D861-4954-906C-D3E4071DC6D9}" dt="2024-04-18T13:15:44.536" v="738" actId="47"/>
        <pc:sldMkLst>
          <pc:docMk/>
          <pc:sldMk cId="3371305748" sldId="286"/>
        </pc:sldMkLst>
      </pc:sldChg>
      <pc:sldChg chg="new del">
        <pc:chgData name="Alina Prahoveanu" userId="bb610fe6-8834-4dde-8fd7-6b49c7e9f633" providerId="ADAL" clId="{A5449649-D861-4954-906C-D3E4071DC6D9}" dt="2024-04-18T13:41:55.742" v="902" actId="47"/>
        <pc:sldMkLst>
          <pc:docMk/>
          <pc:sldMk cId="607003478" sldId="287"/>
        </pc:sldMkLst>
      </pc:sldChg>
      <pc:sldChg chg="addSp delSp modSp add mod">
        <pc:chgData name="Alina Prahoveanu" userId="bb610fe6-8834-4dde-8fd7-6b49c7e9f633" providerId="ADAL" clId="{A5449649-D861-4954-906C-D3E4071DC6D9}" dt="2024-04-18T13:45:52.522" v="1002" actId="1076"/>
        <pc:sldMkLst>
          <pc:docMk/>
          <pc:sldMk cId="823486278" sldId="287"/>
        </pc:sldMkLst>
        <pc:spChg chg="del">
          <ac:chgData name="Alina Prahoveanu" userId="bb610fe6-8834-4dde-8fd7-6b49c7e9f633" providerId="ADAL" clId="{A5449649-D861-4954-906C-D3E4071DC6D9}" dt="2024-04-18T13:43:07.226" v="905" actId="478"/>
          <ac:spMkLst>
            <pc:docMk/>
            <pc:sldMk cId="823486278" sldId="287"/>
            <ac:spMk id="2" creationId="{1B91D232-46B1-9D23-E332-F8FFA06E72DF}"/>
          </ac:spMkLst>
        </pc:spChg>
        <pc:spChg chg="add del mod">
          <ac:chgData name="Alina Prahoveanu" userId="bb610fe6-8834-4dde-8fd7-6b49c7e9f633" providerId="ADAL" clId="{A5449649-D861-4954-906C-D3E4071DC6D9}" dt="2024-04-18T13:43:09.018" v="906" actId="478"/>
          <ac:spMkLst>
            <pc:docMk/>
            <pc:sldMk cId="823486278" sldId="287"/>
            <ac:spMk id="9" creationId="{F4934D23-63E1-FB3A-45DD-438D3D469EAC}"/>
          </ac:spMkLst>
        </pc:spChg>
        <pc:spChg chg="add mod">
          <ac:chgData name="Alina Prahoveanu" userId="bb610fe6-8834-4dde-8fd7-6b49c7e9f633" providerId="ADAL" clId="{A5449649-D861-4954-906C-D3E4071DC6D9}" dt="2024-04-18T13:44:44.078" v="996" actId="1076"/>
          <ac:spMkLst>
            <pc:docMk/>
            <pc:sldMk cId="823486278" sldId="287"/>
            <ac:spMk id="10" creationId="{F661F164-BC3E-72FF-05A0-9C8CC8D1D037}"/>
          </ac:spMkLst>
        </pc:spChg>
        <pc:graphicFrameChg chg="add mod">
          <ac:chgData name="Alina Prahoveanu" userId="bb610fe6-8834-4dde-8fd7-6b49c7e9f633" providerId="ADAL" clId="{A5449649-D861-4954-906C-D3E4071DC6D9}" dt="2024-04-18T13:45:52.522" v="1002" actId="1076"/>
          <ac:graphicFrameMkLst>
            <pc:docMk/>
            <pc:sldMk cId="823486278" sldId="287"/>
            <ac:graphicFrameMk id="11" creationId="{25D7EFB3-D746-8C69-A418-4B66449FC985}"/>
          </ac:graphicFrameMkLst>
        </pc:graphicFrameChg>
        <pc:picChg chg="del">
          <ac:chgData name="Alina Prahoveanu" userId="bb610fe6-8834-4dde-8fd7-6b49c7e9f633" providerId="ADAL" clId="{A5449649-D861-4954-906C-D3E4071DC6D9}" dt="2024-04-18T13:43:04.226" v="904" actId="478"/>
          <ac:picMkLst>
            <pc:docMk/>
            <pc:sldMk cId="823486278" sldId="287"/>
            <ac:picMk id="6" creationId="{C87EF770-915D-2589-7D72-CB8677A79777}"/>
          </ac:picMkLst>
        </pc:picChg>
      </pc:sldChg>
      <pc:sldChg chg="addSp delSp modSp add mod setBg delDesignElem">
        <pc:chgData name="Alina Prahoveanu" userId="bb610fe6-8834-4dde-8fd7-6b49c7e9f633" providerId="ADAL" clId="{A5449649-D861-4954-906C-D3E4071DC6D9}" dt="2024-04-18T14:09:13.838" v="1788" actId="113"/>
        <pc:sldMkLst>
          <pc:docMk/>
          <pc:sldMk cId="4228701289" sldId="288"/>
        </pc:sldMkLst>
        <pc:spChg chg="mod">
          <ac:chgData name="Alina Prahoveanu" userId="bb610fe6-8834-4dde-8fd7-6b49c7e9f633" providerId="ADAL" clId="{A5449649-D861-4954-906C-D3E4071DC6D9}" dt="2024-04-18T13:46:48.737" v="1026" actId="20577"/>
          <ac:spMkLst>
            <pc:docMk/>
            <pc:sldMk cId="4228701289" sldId="288"/>
            <ac:spMk id="2" creationId="{1B91D232-46B1-9D23-E332-F8FFA06E72DF}"/>
          </ac:spMkLst>
        </pc:spChg>
        <pc:spChg chg="del">
          <ac:chgData name="Alina Prahoveanu" userId="bb610fe6-8834-4dde-8fd7-6b49c7e9f633" providerId="ADAL" clId="{A5449649-D861-4954-906C-D3E4071DC6D9}" dt="2024-04-18T13:46:24.923" v="1004"/>
          <ac:spMkLst>
            <pc:docMk/>
            <pc:sldMk cId="4228701289" sldId="288"/>
            <ac:spMk id="71" creationId="{45D37F4E-DDB4-456B-97E0-9937730A039F}"/>
          </ac:spMkLst>
        </pc:spChg>
        <pc:spChg chg="del">
          <ac:chgData name="Alina Prahoveanu" userId="bb610fe6-8834-4dde-8fd7-6b49c7e9f633" providerId="ADAL" clId="{A5449649-D861-4954-906C-D3E4071DC6D9}" dt="2024-04-18T13:46:24.923" v="1004"/>
          <ac:spMkLst>
            <pc:docMk/>
            <pc:sldMk cId="4228701289" sldId="288"/>
            <ac:spMk id="72" creationId="{B2DD41CD-8F47-4F56-AD12-4E2FF7696987}"/>
          </ac:spMkLst>
        </pc:spChg>
        <pc:graphicFrameChg chg="add mod modGraphic">
          <ac:chgData name="Alina Prahoveanu" userId="bb610fe6-8834-4dde-8fd7-6b49c7e9f633" providerId="ADAL" clId="{A5449649-D861-4954-906C-D3E4071DC6D9}" dt="2024-04-18T14:09:13.838" v="1788" actId="113"/>
          <ac:graphicFrameMkLst>
            <pc:docMk/>
            <pc:sldMk cId="4228701289" sldId="288"/>
            <ac:graphicFrameMk id="7" creationId="{B5D44EF7-8FC0-98D0-DFC9-3FCA05597711}"/>
          </ac:graphicFrameMkLst>
        </pc:graphicFrameChg>
        <pc:picChg chg="mod">
          <ac:chgData name="Alina Prahoveanu" userId="bb610fe6-8834-4dde-8fd7-6b49c7e9f633" providerId="ADAL" clId="{A5449649-D861-4954-906C-D3E4071DC6D9}" dt="2024-04-18T13:46:58.651" v="1027" actId="1076"/>
          <ac:picMkLst>
            <pc:docMk/>
            <pc:sldMk cId="4228701289" sldId="288"/>
            <ac:picMk id="3" creationId="{07E551F8-C2A8-E086-0694-078B163B630E}"/>
          </ac:picMkLst>
        </pc:picChg>
        <pc:picChg chg="del">
          <ac:chgData name="Alina Prahoveanu" userId="bb610fe6-8834-4dde-8fd7-6b49c7e9f633" providerId="ADAL" clId="{A5449649-D861-4954-906C-D3E4071DC6D9}" dt="2024-04-18T13:46:26.562" v="1005" actId="478"/>
          <ac:picMkLst>
            <pc:docMk/>
            <pc:sldMk cId="4228701289" sldId="288"/>
            <ac:picMk id="19" creationId="{921C6AE9-8F13-3262-2213-AB8005F95DD8}"/>
          </ac:picMkLst>
        </pc:picChg>
      </pc:sldChg>
      <pc:sldChg chg="modSp add mod">
        <pc:chgData name="Alina Prahoveanu" userId="bb610fe6-8834-4dde-8fd7-6b49c7e9f633" providerId="ADAL" clId="{A5449649-D861-4954-906C-D3E4071DC6D9}" dt="2024-04-18T14:09:30.531" v="1795" actId="313"/>
        <pc:sldMkLst>
          <pc:docMk/>
          <pc:sldMk cId="26801554" sldId="289"/>
        </pc:sldMkLst>
        <pc:spChg chg="mod">
          <ac:chgData name="Alina Prahoveanu" userId="bb610fe6-8834-4dde-8fd7-6b49c7e9f633" providerId="ADAL" clId="{A5449649-D861-4954-906C-D3E4071DC6D9}" dt="2024-04-18T13:55:06.399" v="1206" actId="20577"/>
          <ac:spMkLst>
            <pc:docMk/>
            <pc:sldMk cId="26801554" sldId="289"/>
            <ac:spMk id="2" creationId="{1B91D232-46B1-9D23-E332-F8FFA06E72DF}"/>
          </ac:spMkLst>
        </pc:spChg>
        <pc:graphicFrameChg chg="mod modGraphic">
          <ac:chgData name="Alina Prahoveanu" userId="bb610fe6-8834-4dde-8fd7-6b49c7e9f633" providerId="ADAL" clId="{A5449649-D861-4954-906C-D3E4071DC6D9}" dt="2024-04-18T14:09:30.531" v="1795" actId="313"/>
          <ac:graphicFrameMkLst>
            <pc:docMk/>
            <pc:sldMk cId="26801554" sldId="289"/>
            <ac:graphicFrameMk id="7" creationId="{B5D44EF7-8FC0-98D0-DFC9-3FCA05597711}"/>
          </ac:graphicFrameMkLst>
        </pc:graphicFrameChg>
      </pc:sldChg>
      <pc:sldChg chg="modSp add del mod">
        <pc:chgData name="Alina Prahoveanu" userId="bb610fe6-8834-4dde-8fd7-6b49c7e9f633" providerId="ADAL" clId="{A5449649-D861-4954-906C-D3E4071DC6D9}" dt="2024-04-19T08:49:26.874" v="3254" actId="47"/>
        <pc:sldMkLst>
          <pc:docMk/>
          <pc:sldMk cId="1530748815" sldId="290"/>
        </pc:sldMkLst>
        <pc:spChg chg="mod">
          <ac:chgData name="Alina Prahoveanu" userId="bb610fe6-8834-4dde-8fd7-6b49c7e9f633" providerId="ADAL" clId="{A5449649-D861-4954-906C-D3E4071DC6D9}" dt="2024-04-19T08:21:43.395" v="3252" actId="20577"/>
          <ac:spMkLst>
            <pc:docMk/>
            <pc:sldMk cId="1530748815" sldId="290"/>
            <ac:spMk id="2" creationId="{1B91D232-46B1-9D23-E332-F8FFA06E72DF}"/>
          </ac:spMkLst>
        </pc:spChg>
        <pc:graphicFrameChg chg="mod modGraphic">
          <ac:chgData name="Alina Prahoveanu" userId="bb610fe6-8834-4dde-8fd7-6b49c7e9f633" providerId="ADAL" clId="{A5449649-D861-4954-906C-D3E4071DC6D9}" dt="2024-04-18T14:08:46.664" v="1786" actId="6549"/>
          <ac:graphicFrameMkLst>
            <pc:docMk/>
            <pc:sldMk cId="1530748815" sldId="290"/>
            <ac:graphicFrameMk id="7" creationId="{B5D44EF7-8FC0-98D0-DFC9-3FCA05597711}"/>
          </ac:graphicFrameMkLst>
        </pc:graphicFrameChg>
      </pc:sldChg>
      <pc:sldChg chg="new del">
        <pc:chgData name="Alina Prahoveanu" userId="bb610fe6-8834-4dde-8fd7-6b49c7e9f633" providerId="ADAL" clId="{A5449649-D861-4954-906C-D3E4071DC6D9}" dt="2024-04-18T13:59:40.249" v="1302" actId="47"/>
        <pc:sldMkLst>
          <pc:docMk/>
          <pc:sldMk cId="1766648400" sldId="290"/>
        </pc:sldMkLst>
      </pc:sldChg>
      <pc:sldChg chg="modSp add mod">
        <pc:chgData name="Alina Prahoveanu" userId="bb610fe6-8834-4dde-8fd7-6b49c7e9f633" providerId="ADAL" clId="{A5449649-D861-4954-906C-D3E4071DC6D9}" dt="2024-04-18T14:14:49.079" v="2024" actId="20577"/>
        <pc:sldMkLst>
          <pc:docMk/>
          <pc:sldMk cId="1935521780" sldId="291"/>
        </pc:sldMkLst>
        <pc:spChg chg="mod">
          <ac:chgData name="Alina Prahoveanu" userId="bb610fe6-8834-4dde-8fd7-6b49c7e9f633" providerId="ADAL" clId="{A5449649-D861-4954-906C-D3E4071DC6D9}" dt="2024-04-18T14:09:54.805" v="1814" actId="20577"/>
          <ac:spMkLst>
            <pc:docMk/>
            <pc:sldMk cId="1935521780" sldId="291"/>
            <ac:spMk id="2" creationId="{1B91D232-46B1-9D23-E332-F8FFA06E72DF}"/>
          </ac:spMkLst>
        </pc:spChg>
        <pc:graphicFrameChg chg="mod modGraphic">
          <ac:chgData name="Alina Prahoveanu" userId="bb610fe6-8834-4dde-8fd7-6b49c7e9f633" providerId="ADAL" clId="{A5449649-D861-4954-906C-D3E4071DC6D9}" dt="2024-04-18T14:14:49.079" v="2024" actId="20577"/>
          <ac:graphicFrameMkLst>
            <pc:docMk/>
            <pc:sldMk cId="1935521780" sldId="291"/>
            <ac:graphicFrameMk id="7" creationId="{B5D44EF7-8FC0-98D0-DFC9-3FCA05597711}"/>
          </ac:graphicFrameMkLst>
        </pc:graphicFrameChg>
      </pc:sldChg>
      <pc:sldChg chg="addSp delSp modSp add del mod">
        <pc:chgData name="Alina Prahoveanu" userId="bb610fe6-8834-4dde-8fd7-6b49c7e9f633" providerId="ADAL" clId="{A5449649-D861-4954-906C-D3E4071DC6D9}" dt="2024-04-19T07:17:36.291" v="2952" actId="47"/>
        <pc:sldMkLst>
          <pc:docMk/>
          <pc:sldMk cId="158398996" sldId="292"/>
        </pc:sldMkLst>
        <pc:spChg chg="mod">
          <ac:chgData name="Alina Prahoveanu" userId="bb610fe6-8834-4dde-8fd7-6b49c7e9f633" providerId="ADAL" clId="{A5449649-D861-4954-906C-D3E4071DC6D9}" dt="2024-04-18T14:15:38.508" v="2033" actId="20577"/>
          <ac:spMkLst>
            <pc:docMk/>
            <pc:sldMk cId="158398996" sldId="292"/>
            <ac:spMk id="2" creationId="{1B91D232-46B1-9D23-E332-F8FFA06E72DF}"/>
          </ac:spMkLst>
        </pc:spChg>
        <pc:spChg chg="add del">
          <ac:chgData name="Alina Prahoveanu" userId="bb610fe6-8834-4dde-8fd7-6b49c7e9f633" providerId="ADAL" clId="{A5449649-D861-4954-906C-D3E4071DC6D9}" dt="2024-04-18T14:18:46.225" v="2036" actId="22"/>
          <ac:spMkLst>
            <pc:docMk/>
            <pc:sldMk cId="158398996" sldId="292"/>
            <ac:spMk id="9" creationId="{36D7C8CB-2148-2ACB-B90D-54D90DF03ADA}"/>
          </ac:spMkLst>
        </pc:spChg>
        <pc:graphicFrameChg chg="modGraphic">
          <ac:chgData name="Alina Prahoveanu" userId="bb610fe6-8834-4dde-8fd7-6b49c7e9f633" providerId="ADAL" clId="{A5449649-D861-4954-906C-D3E4071DC6D9}" dt="2024-04-18T14:16:17.591" v="2034" actId="6549"/>
          <ac:graphicFrameMkLst>
            <pc:docMk/>
            <pc:sldMk cId="158398996" sldId="292"/>
            <ac:graphicFrameMk id="7" creationId="{B5D44EF7-8FC0-98D0-DFC9-3FCA05597711}"/>
          </ac:graphicFrameMkLst>
        </pc:graphicFrameChg>
      </pc:sldChg>
      <pc:sldChg chg="add del">
        <pc:chgData name="Alina Prahoveanu" userId="bb610fe6-8834-4dde-8fd7-6b49c7e9f633" providerId="ADAL" clId="{A5449649-D861-4954-906C-D3E4071DC6D9}" dt="2024-04-18T14:19:20.287" v="2038" actId="2696"/>
        <pc:sldMkLst>
          <pc:docMk/>
          <pc:sldMk cId="3704589452" sldId="293"/>
        </pc:sldMkLst>
      </pc:sldChg>
      <pc:sldChg chg="modSp mod">
        <pc:chgData name="Alina Prahoveanu" userId="bb610fe6-8834-4dde-8fd7-6b49c7e9f633" providerId="ADAL" clId="{A5449649-D861-4954-906C-D3E4071DC6D9}" dt="2024-04-19T08:21:51.526" v="3253" actId="1076"/>
        <pc:sldMkLst>
          <pc:docMk/>
          <pc:sldMk cId="4235590617" sldId="293"/>
        </pc:sldMkLst>
        <pc:graphicFrameChg chg="mod modGraphic">
          <ac:chgData name="Alina Prahoveanu" userId="bb610fe6-8834-4dde-8fd7-6b49c7e9f633" providerId="ADAL" clId="{A5449649-D861-4954-906C-D3E4071DC6D9}" dt="2024-04-19T08:21:51.526" v="3253" actId="1076"/>
          <ac:graphicFrameMkLst>
            <pc:docMk/>
            <pc:sldMk cId="4235590617" sldId="293"/>
            <ac:graphicFrameMk id="7" creationId="{B5D44EF7-8FC0-98D0-DFC9-3FCA05597711}"/>
          </ac:graphicFrameMkLst>
        </pc:graphicFrameChg>
      </pc:sldChg>
      <pc:sldChg chg="addSp delSp modSp add mod setBg delDesignElem">
        <pc:chgData name="Alina Prahoveanu" userId="bb610fe6-8834-4dde-8fd7-6b49c7e9f633" providerId="ADAL" clId="{A5449649-D861-4954-906C-D3E4071DC6D9}" dt="2024-04-19T07:15:13.334" v="2927" actId="20577"/>
        <pc:sldMkLst>
          <pc:docMk/>
          <pc:sldMk cId="3124875830" sldId="294"/>
        </pc:sldMkLst>
        <pc:spChg chg="mod">
          <ac:chgData name="Alina Prahoveanu" userId="bb610fe6-8834-4dde-8fd7-6b49c7e9f633" providerId="ADAL" clId="{A5449649-D861-4954-906C-D3E4071DC6D9}" dt="2024-04-19T06:38:46.272" v="2107" actId="14100"/>
          <ac:spMkLst>
            <pc:docMk/>
            <pc:sldMk cId="3124875830" sldId="294"/>
            <ac:spMk id="2" creationId="{1B91D232-46B1-9D23-E332-F8FFA06E72DF}"/>
          </ac:spMkLst>
        </pc:spChg>
        <pc:spChg chg="mod">
          <ac:chgData name="Alina Prahoveanu" userId="bb610fe6-8834-4dde-8fd7-6b49c7e9f633" providerId="ADAL" clId="{A5449649-D861-4954-906C-D3E4071DC6D9}" dt="2024-04-19T06:38:28.377" v="2103" actId="26606"/>
          <ac:spMkLst>
            <pc:docMk/>
            <pc:sldMk cId="3124875830" sldId="294"/>
            <ac:spMk id="4" creationId="{3871DC2C-053D-58ED-099C-96565E3FB75D}"/>
          </ac:spMkLst>
        </pc:spChg>
        <pc:spChg chg="mod">
          <ac:chgData name="Alina Prahoveanu" userId="bb610fe6-8834-4dde-8fd7-6b49c7e9f633" providerId="ADAL" clId="{A5449649-D861-4954-906C-D3E4071DC6D9}" dt="2024-04-19T06:38:28.377" v="2103" actId="26606"/>
          <ac:spMkLst>
            <pc:docMk/>
            <pc:sldMk cId="3124875830" sldId="294"/>
            <ac:spMk id="7" creationId="{5B867D2C-1089-7350-EE2F-ECEAF8E8A119}"/>
          </ac:spMkLst>
        </pc:spChg>
        <pc:spChg chg="add mod ord">
          <ac:chgData name="Alina Prahoveanu" userId="bb610fe6-8834-4dde-8fd7-6b49c7e9f633" providerId="ADAL" clId="{A5449649-D861-4954-906C-D3E4071DC6D9}" dt="2024-04-19T07:15:13.334" v="2927" actId="20577"/>
          <ac:spMkLst>
            <pc:docMk/>
            <pc:sldMk cId="3124875830" sldId="294"/>
            <ac:spMk id="8" creationId="{82C2074B-21B7-F078-426E-E44119749017}"/>
          </ac:spMkLst>
        </pc:spChg>
        <pc:spChg chg="add del">
          <ac:chgData name="Alina Prahoveanu" userId="bb610fe6-8834-4dde-8fd7-6b49c7e9f633" providerId="ADAL" clId="{A5449649-D861-4954-906C-D3E4071DC6D9}" dt="2024-04-19T06:38:28.377" v="2103" actId="26606"/>
          <ac:spMkLst>
            <pc:docMk/>
            <pc:sldMk cId="3124875830" sldId="294"/>
            <ac:spMk id="13" creationId="{9B7AD9F6-8CE7-4299-8FC6-328F4DCD3FF9}"/>
          </ac:spMkLst>
        </pc:spChg>
        <pc:spChg chg="add del">
          <ac:chgData name="Alina Prahoveanu" userId="bb610fe6-8834-4dde-8fd7-6b49c7e9f633" providerId="ADAL" clId="{A5449649-D861-4954-906C-D3E4071DC6D9}" dt="2024-04-19T06:38:28.377" v="2103" actId="26606"/>
          <ac:spMkLst>
            <pc:docMk/>
            <pc:sldMk cId="3124875830" sldId="294"/>
            <ac:spMk id="15" creationId="{F49775AF-8896-43EE-92C6-83497D6DC56F}"/>
          </ac:spMkLst>
        </pc:spChg>
        <pc:spChg chg="add">
          <ac:chgData name="Alina Prahoveanu" userId="bb610fe6-8834-4dde-8fd7-6b49c7e9f633" providerId="ADAL" clId="{A5449649-D861-4954-906C-D3E4071DC6D9}" dt="2024-04-19T06:38:28.377" v="2103" actId="26606"/>
          <ac:spMkLst>
            <pc:docMk/>
            <pc:sldMk cId="3124875830" sldId="294"/>
            <ac:spMk id="20" creationId="{7B831B6F-405A-4B47-B9BB-5CA88F285844}"/>
          </ac:spMkLst>
        </pc:spChg>
        <pc:spChg chg="add">
          <ac:chgData name="Alina Prahoveanu" userId="bb610fe6-8834-4dde-8fd7-6b49c7e9f633" providerId="ADAL" clId="{A5449649-D861-4954-906C-D3E4071DC6D9}" dt="2024-04-19T06:38:28.377" v="2103" actId="26606"/>
          <ac:spMkLst>
            <pc:docMk/>
            <pc:sldMk cId="3124875830" sldId="294"/>
            <ac:spMk id="22" creationId="{953EE71A-6488-4203-A7C4-77102FD0DCCA}"/>
          </ac:spMkLst>
        </pc:spChg>
        <pc:spChg chg="del">
          <ac:chgData name="Alina Prahoveanu" userId="bb610fe6-8834-4dde-8fd7-6b49c7e9f633" providerId="ADAL" clId="{A5449649-D861-4954-906C-D3E4071DC6D9}" dt="2024-04-19T06:33:55.134" v="2045"/>
          <ac:spMkLst>
            <pc:docMk/>
            <pc:sldMk cId="3124875830" sldId="294"/>
            <ac:spMk id="62" creationId="{8FC9BE17-9A7B-462D-AE50-3D8777387304}"/>
          </ac:spMkLst>
        </pc:spChg>
        <pc:spChg chg="del">
          <ac:chgData name="Alina Prahoveanu" userId="bb610fe6-8834-4dde-8fd7-6b49c7e9f633" providerId="ADAL" clId="{A5449649-D861-4954-906C-D3E4071DC6D9}" dt="2024-04-19T06:33:55.134" v="2045"/>
          <ac:spMkLst>
            <pc:docMk/>
            <pc:sldMk cId="3124875830" sldId="294"/>
            <ac:spMk id="64" creationId="{3EBE8569-6AEC-4B8C-8D53-2DE337CDBA65}"/>
          </ac:spMkLst>
        </pc:spChg>
        <pc:spChg chg="del">
          <ac:chgData name="Alina Prahoveanu" userId="bb610fe6-8834-4dde-8fd7-6b49c7e9f633" providerId="ADAL" clId="{A5449649-D861-4954-906C-D3E4071DC6D9}" dt="2024-04-19T06:33:55.134" v="2045"/>
          <ac:spMkLst>
            <pc:docMk/>
            <pc:sldMk cId="3124875830" sldId="294"/>
            <ac:spMk id="66" creationId="{55D4142C-5077-457F-A6AD-3FECFDB39685}"/>
          </ac:spMkLst>
        </pc:spChg>
        <pc:spChg chg="del">
          <ac:chgData name="Alina Prahoveanu" userId="bb610fe6-8834-4dde-8fd7-6b49c7e9f633" providerId="ADAL" clId="{A5449649-D861-4954-906C-D3E4071DC6D9}" dt="2024-04-19T06:33:55.134" v="2045"/>
          <ac:spMkLst>
            <pc:docMk/>
            <pc:sldMk cId="3124875830" sldId="294"/>
            <ac:spMk id="68" creationId="{7A5F0580-5EE9-419F-96EE-B6529EF6E7D0}"/>
          </ac:spMkLst>
        </pc:spChg>
        <pc:picChg chg="mod ord">
          <ac:chgData name="Alina Prahoveanu" userId="bb610fe6-8834-4dde-8fd7-6b49c7e9f633" providerId="ADAL" clId="{A5449649-D861-4954-906C-D3E4071DC6D9}" dt="2024-04-19T06:38:34.600" v="2104" actId="1076"/>
          <ac:picMkLst>
            <pc:docMk/>
            <pc:sldMk cId="3124875830" sldId="294"/>
            <ac:picMk id="3" creationId="{07E551F8-C2A8-E086-0694-078B163B630E}"/>
          </ac:picMkLst>
        </pc:picChg>
        <pc:picChg chg="ord">
          <ac:chgData name="Alina Prahoveanu" userId="bb610fe6-8834-4dde-8fd7-6b49c7e9f633" providerId="ADAL" clId="{A5449649-D861-4954-906C-D3E4071DC6D9}" dt="2024-04-19T06:35:49.918" v="2065" actId="26606"/>
          <ac:picMkLst>
            <pc:docMk/>
            <pc:sldMk cId="3124875830" sldId="294"/>
            <ac:picMk id="5" creationId="{E3F1198F-58DD-1DE6-EB94-6D5D93125170}"/>
          </ac:picMkLst>
        </pc:picChg>
        <pc:picChg chg="del">
          <ac:chgData name="Alina Prahoveanu" userId="bb610fe6-8834-4dde-8fd7-6b49c7e9f633" providerId="ADAL" clId="{A5449649-D861-4954-906C-D3E4071DC6D9}" dt="2024-04-19T06:33:57.653" v="2046" actId="478"/>
          <ac:picMkLst>
            <pc:docMk/>
            <pc:sldMk cId="3124875830" sldId="294"/>
            <ac:picMk id="6" creationId="{C87EF770-915D-2589-7D72-CB8677A79777}"/>
          </ac:picMkLst>
        </pc:picChg>
      </pc:sldChg>
      <pc:sldChg chg="addSp delSp modSp add mod">
        <pc:chgData name="Alina Prahoveanu" userId="bb610fe6-8834-4dde-8fd7-6b49c7e9f633" providerId="ADAL" clId="{A5449649-D861-4954-906C-D3E4071DC6D9}" dt="2024-04-19T07:26:38.105" v="3108" actId="1076"/>
        <pc:sldMkLst>
          <pc:docMk/>
          <pc:sldMk cId="2042955470" sldId="295"/>
        </pc:sldMkLst>
        <pc:spChg chg="del mod">
          <ac:chgData name="Alina Prahoveanu" userId="bb610fe6-8834-4dde-8fd7-6b49c7e9f633" providerId="ADAL" clId="{A5449649-D861-4954-906C-D3E4071DC6D9}" dt="2024-04-19T07:24:17.720" v="3080" actId="21"/>
          <ac:spMkLst>
            <pc:docMk/>
            <pc:sldMk cId="2042955470" sldId="295"/>
            <ac:spMk id="2" creationId="{1B91D232-46B1-9D23-E332-F8FFA06E72DF}"/>
          </ac:spMkLst>
        </pc:spChg>
        <pc:spChg chg="mod ord">
          <ac:chgData name="Alina Prahoveanu" userId="bb610fe6-8834-4dde-8fd7-6b49c7e9f633" providerId="ADAL" clId="{A5449649-D861-4954-906C-D3E4071DC6D9}" dt="2024-04-19T07:24:32.768" v="3083" actId="1076"/>
          <ac:spMkLst>
            <pc:docMk/>
            <pc:sldMk cId="2042955470" sldId="295"/>
            <ac:spMk id="4" creationId="{65D2EC5B-FFA0-3B0D-7796-15224299A6C5}"/>
          </ac:spMkLst>
        </pc:spChg>
        <pc:spChg chg="del">
          <ac:chgData name="Alina Prahoveanu" userId="bb610fe6-8834-4dde-8fd7-6b49c7e9f633" providerId="ADAL" clId="{A5449649-D861-4954-906C-D3E4071DC6D9}" dt="2024-04-19T07:18:42.944" v="2956" actId="478"/>
          <ac:spMkLst>
            <pc:docMk/>
            <pc:sldMk cId="2042955470" sldId="295"/>
            <ac:spMk id="5" creationId="{9AD00D86-91C7-811A-3458-4BBE2F091E2D}"/>
          </ac:spMkLst>
        </pc:spChg>
        <pc:spChg chg="mo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6" creationId="{F560240D-C1AE-3D1C-8EB6-03B48D77AFFF}"/>
          </ac:spMkLst>
        </pc:spChg>
        <pc:spChg chg="mo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7" creationId="{A1045032-4A10-151C-4E04-3241C211E543}"/>
          </ac:spMkLst>
        </pc:spChg>
        <pc:spChg chg="add mod">
          <ac:chgData name="Alina Prahoveanu" userId="bb610fe6-8834-4dde-8fd7-6b49c7e9f633" providerId="ADAL" clId="{A5449649-D861-4954-906C-D3E4071DC6D9}" dt="2024-04-19T07:26:38.105" v="3108" actId="1076"/>
          <ac:spMkLst>
            <pc:docMk/>
            <pc:sldMk cId="2042955470" sldId="295"/>
            <ac:spMk id="9" creationId="{C681213A-0314-D33E-68D8-B3578F53760F}"/>
          </ac:spMkLst>
        </pc:spChg>
        <pc:spChg chg="add del mod">
          <ac:chgData name="Alina Prahoveanu" userId="bb610fe6-8834-4dde-8fd7-6b49c7e9f633" providerId="ADAL" clId="{A5449649-D861-4954-906C-D3E4071DC6D9}" dt="2024-04-19T07:25:04.318" v="3089" actId="478"/>
          <ac:spMkLst>
            <pc:docMk/>
            <pc:sldMk cId="2042955470" sldId="295"/>
            <ac:spMk id="11" creationId="{D7FA7AA7-C207-D6CB-1D04-EDAED4E11718}"/>
          </ac:spMkLst>
        </pc:spChg>
        <pc:spChg chg="del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52" creationId="{F13C74B1-5B17-4795-BED0-7140497B445A}"/>
          </ac:spMkLst>
        </pc:spChg>
        <pc:spChg chg="del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54" creationId="{D4974D33-8DC5-464E-8C6D-BE58F0669C17}"/>
          </ac:spMkLst>
        </pc:spChg>
        <pc:spChg chg="ad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59" creationId="{327D73B4-9F5C-4A64-A179-51B9500CB8B5}"/>
          </ac:spMkLst>
        </pc:spChg>
        <pc:spChg chg="ad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61" creationId="{C1F06963-6374-4B48-844F-071A9BAAAE02}"/>
          </ac:spMkLst>
        </pc:spChg>
        <pc:spChg chg="ad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63" creationId="{6CB927A4-E432-4310-9CD5-E89FF5063179}"/>
          </ac:spMkLst>
        </pc:spChg>
        <pc:spChg chg="ad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65" creationId="{1453BF6C-B012-48B7-B4E8-6D7AC7C27D02}"/>
          </ac:spMkLst>
        </pc:spChg>
        <pc:spChg chg="add">
          <ac:chgData name="Alina Prahoveanu" userId="bb610fe6-8834-4dde-8fd7-6b49c7e9f633" providerId="ADAL" clId="{A5449649-D861-4954-906C-D3E4071DC6D9}" dt="2024-04-19T07:19:20.380" v="2957" actId="26606"/>
          <ac:spMkLst>
            <pc:docMk/>
            <pc:sldMk cId="2042955470" sldId="295"/>
            <ac:spMk id="67" creationId="{E3020543-B24B-4EC4-8FFC-8DD88EEA91A8}"/>
          </ac:spMkLst>
        </pc:spChg>
        <pc:picChg chg="mod">
          <ac:chgData name="Alina Prahoveanu" userId="bb610fe6-8834-4dde-8fd7-6b49c7e9f633" providerId="ADAL" clId="{A5449649-D861-4954-906C-D3E4071DC6D9}" dt="2024-04-19T07:19:20.380" v="2957" actId="26606"/>
          <ac:picMkLst>
            <pc:docMk/>
            <pc:sldMk cId="2042955470" sldId="295"/>
            <ac:picMk id="3" creationId="{07E551F8-C2A8-E086-0694-078B163B630E}"/>
          </ac:picMkLst>
        </pc:picChg>
        <pc:picChg chg="mod ord">
          <ac:chgData name="Alina Prahoveanu" userId="bb610fe6-8834-4dde-8fd7-6b49c7e9f633" providerId="ADAL" clId="{A5449649-D861-4954-906C-D3E4071DC6D9}" dt="2024-04-19T07:26:33.048" v="3107" actId="1076"/>
          <ac:picMkLst>
            <pc:docMk/>
            <pc:sldMk cId="2042955470" sldId="295"/>
            <ac:picMk id="8" creationId="{5F498515-16C5-C1A0-1BE7-C424192F6032}"/>
          </ac:picMkLst>
        </pc:picChg>
        <pc:cxnChg chg="add">
          <ac:chgData name="Alina Prahoveanu" userId="bb610fe6-8834-4dde-8fd7-6b49c7e9f633" providerId="ADAL" clId="{A5449649-D861-4954-906C-D3E4071DC6D9}" dt="2024-04-19T07:19:20.380" v="2957" actId="26606"/>
          <ac:cxnSpMkLst>
            <pc:docMk/>
            <pc:sldMk cId="2042955470" sldId="295"/>
            <ac:cxnSpMk id="69" creationId="{C49DA8F6-BCC1-4447-B54C-57856834B94B}"/>
          </ac:cxnSpMkLst>
        </pc:cxnChg>
      </pc:sldChg>
      <pc:sldChg chg="addSp delSp modSp new mod setBg">
        <pc:chgData name="Alina Prahoveanu" userId="bb610fe6-8834-4dde-8fd7-6b49c7e9f633" providerId="ADAL" clId="{A5449649-D861-4954-906C-D3E4071DC6D9}" dt="2024-04-19T13:34:26.127" v="3273" actId="478"/>
        <pc:sldMkLst>
          <pc:docMk/>
          <pc:sldMk cId="3676177038" sldId="297"/>
        </pc:sldMkLst>
        <pc:spChg chg="del mod">
          <ac:chgData name="Alina Prahoveanu" userId="bb610fe6-8834-4dde-8fd7-6b49c7e9f633" providerId="ADAL" clId="{A5449649-D861-4954-906C-D3E4071DC6D9}" dt="2024-04-19T13:34:26.127" v="3273" actId="478"/>
          <ac:spMkLst>
            <pc:docMk/>
            <pc:sldMk cId="3676177038" sldId="297"/>
            <ac:spMk id="2" creationId="{BA3DCA58-E08E-2C0C-6452-A50D78E57798}"/>
          </ac:spMkLst>
        </pc:spChg>
        <pc:spChg chg="del">
          <ac:chgData name="Alina Prahoveanu" userId="bb610fe6-8834-4dde-8fd7-6b49c7e9f633" providerId="ADAL" clId="{A5449649-D861-4954-906C-D3E4071DC6D9}" dt="2024-04-19T13:33:56.884" v="3256" actId="26606"/>
          <ac:spMkLst>
            <pc:docMk/>
            <pc:sldMk cId="3676177038" sldId="297"/>
            <ac:spMk id="3" creationId="{1FFDDC51-25C9-F531-0914-E6113C0BCB8B}"/>
          </ac:spMkLst>
        </pc:spChg>
        <pc:spChg chg="mod">
          <ac:chgData name="Alina Prahoveanu" userId="bb610fe6-8834-4dde-8fd7-6b49c7e9f633" providerId="ADAL" clId="{A5449649-D861-4954-906C-D3E4071DC6D9}" dt="2024-04-19T13:34:20.656" v="3272" actId="20577"/>
          <ac:spMkLst>
            <pc:docMk/>
            <pc:sldMk cId="3676177038" sldId="297"/>
            <ac:spMk id="4" creationId="{415590FB-CF0B-DEB9-0076-2C14AD6F8935}"/>
          </ac:spMkLst>
        </pc:spChg>
        <pc:spChg chg="mod">
          <ac:chgData name="Alina Prahoveanu" userId="bb610fe6-8834-4dde-8fd7-6b49c7e9f633" providerId="ADAL" clId="{A5449649-D861-4954-906C-D3E4071DC6D9}" dt="2024-04-19T13:33:56.884" v="3256" actId="26606"/>
          <ac:spMkLst>
            <pc:docMk/>
            <pc:sldMk cId="3676177038" sldId="297"/>
            <ac:spMk id="5" creationId="{EF945D56-A7B7-569C-5109-E2BACB417671}"/>
          </ac:spMkLst>
        </pc:spChg>
        <pc:spChg chg="mod">
          <ac:chgData name="Alina Prahoveanu" userId="bb610fe6-8834-4dde-8fd7-6b49c7e9f633" providerId="ADAL" clId="{A5449649-D861-4954-906C-D3E4071DC6D9}" dt="2024-04-19T13:33:56.884" v="3256" actId="26606"/>
          <ac:spMkLst>
            <pc:docMk/>
            <pc:sldMk cId="3676177038" sldId="297"/>
            <ac:spMk id="6" creationId="{1F2E1ED3-D039-F397-93AC-E13047A5BA6D}"/>
          </ac:spMkLst>
        </pc:spChg>
        <pc:spChg chg="add">
          <ac:chgData name="Alina Prahoveanu" userId="bb610fe6-8834-4dde-8fd7-6b49c7e9f633" providerId="ADAL" clId="{A5449649-D861-4954-906C-D3E4071DC6D9}" dt="2024-04-19T13:33:56.884" v="3256" actId="26606"/>
          <ac:spMkLst>
            <pc:docMk/>
            <pc:sldMk cId="3676177038" sldId="297"/>
            <ac:spMk id="11" creationId="{DBF61EA3-B236-439E-9C0B-340980D56BEE}"/>
          </ac:spMkLst>
        </pc:spChg>
        <pc:spChg chg="add">
          <ac:chgData name="Alina Prahoveanu" userId="bb610fe6-8834-4dde-8fd7-6b49c7e9f633" providerId="ADAL" clId="{A5449649-D861-4954-906C-D3E4071DC6D9}" dt="2024-04-19T13:33:56.884" v="3256" actId="26606"/>
          <ac:spMkLst>
            <pc:docMk/>
            <pc:sldMk cId="3676177038" sldId="297"/>
            <ac:spMk id="17" creationId="{E659831F-0D9A-4C63-9EBB-8435B85A440F}"/>
          </ac:spMkLst>
        </pc:spChg>
        <pc:grpChg chg="add">
          <ac:chgData name="Alina Prahoveanu" userId="bb610fe6-8834-4dde-8fd7-6b49c7e9f633" providerId="ADAL" clId="{A5449649-D861-4954-906C-D3E4071DC6D9}" dt="2024-04-19T13:33:56.884" v="3256" actId="26606"/>
          <ac:grpSpMkLst>
            <pc:docMk/>
            <pc:sldMk cId="3676177038" sldId="297"/>
            <ac:grpSpMk id="13" creationId="{28FAF094-D087-493F-8DF9-A486C2D6BBAA}"/>
          </ac:grpSpMkLst>
        </pc:grpChg>
      </pc:sldChg>
    </pc:docChg>
  </pc:docChgLst>
  <pc:docChgLst>
    <pc:chgData name="Alina Prahoveanu" userId="bb610fe6-8834-4dde-8fd7-6b49c7e9f633" providerId="ADAL" clId="{69A7C867-04F2-45DA-B399-77EF3033F68C}"/>
    <pc:docChg chg="custSel addSld modSld">
      <pc:chgData name="Alina Prahoveanu" userId="bb610fe6-8834-4dde-8fd7-6b49c7e9f633" providerId="ADAL" clId="{69A7C867-04F2-45DA-B399-77EF3033F68C}" dt="2024-04-19T14:26:50.377" v="852" actId="20577"/>
      <pc:docMkLst>
        <pc:docMk/>
      </pc:docMkLst>
      <pc:sldChg chg="modSp mod">
        <pc:chgData name="Alina Prahoveanu" userId="bb610fe6-8834-4dde-8fd7-6b49c7e9f633" providerId="ADAL" clId="{69A7C867-04F2-45DA-B399-77EF3033F68C}" dt="2024-04-19T14:20:57.349" v="736" actId="313"/>
        <pc:sldMkLst>
          <pc:docMk/>
          <pc:sldMk cId="3676177038" sldId="297"/>
        </pc:sldMkLst>
        <pc:spChg chg="mod">
          <ac:chgData name="Alina Prahoveanu" userId="bb610fe6-8834-4dde-8fd7-6b49c7e9f633" providerId="ADAL" clId="{69A7C867-04F2-45DA-B399-77EF3033F68C}" dt="2024-04-19T14:20:57.349" v="736" actId="313"/>
          <ac:spMkLst>
            <pc:docMk/>
            <pc:sldMk cId="3676177038" sldId="297"/>
            <ac:spMk id="4" creationId="{415590FB-CF0B-DEB9-0076-2C14AD6F8935}"/>
          </ac:spMkLst>
        </pc:spChg>
      </pc:sldChg>
      <pc:sldChg chg="addSp delSp modSp add mod">
        <pc:chgData name="Alina Prahoveanu" userId="bb610fe6-8834-4dde-8fd7-6b49c7e9f633" providerId="ADAL" clId="{69A7C867-04F2-45DA-B399-77EF3033F68C}" dt="2024-04-19T14:26:50.377" v="852" actId="20577"/>
        <pc:sldMkLst>
          <pc:docMk/>
          <pc:sldMk cId="3627999532" sldId="298"/>
        </pc:sldMkLst>
        <pc:spChg chg="mod">
          <ac:chgData name="Alina Prahoveanu" userId="bb610fe6-8834-4dde-8fd7-6b49c7e9f633" providerId="ADAL" clId="{69A7C867-04F2-45DA-B399-77EF3033F68C}" dt="2024-04-19T14:01:30.871" v="302" actId="1076"/>
          <ac:spMkLst>
            <pc:docMk/>
            <pc:sldMk cId="3627999532" sldId="298"/>
            <ac:spMk id="2" creationId="{1B91D232-46B1-9D23-E332-F8FFA06E72DF}"/>
          </ac:spMkLst>
        </pc:spChg>
        <pc:spChg chg="add mod">
          <ac:chgData name="Alina Prahoveanu" userId="bb610fe6-8834-4dde-8fd7-6b49c7e9f633" providerId="ADAL" clId="{69A7C867-04F2-45DA-B399-77EF3033F68C}" dt="2024-04-19T14:26:50.377" v="852" actId="20577"/>
          <ac:spMkLst>
            <pc:docMk/>
            <pc:sldMk cId="3627999532" sldId="298"/>
            <ac:spMk id="8" creationId="{536DA46F-945D-2368-4FD6-85CA06FC1640}"/>
          </ac:spMkLst>
        </pc:spChg>
        <pc:graphicFrameChg chg="del">
          <ac:chgData name="Alina Prahoveanu" userId="bb610fe6-8834-4dde-8fd7-6b49c7e9f633" providerId="ADAL" clId="{69A7C867-04F2-45DA-B399-77EF3033F68C}" dt="2024-04-19T13:52:40.927" v="31" actId="478"/>
          <ac:graphicFrameMkLst>
            <pc:docMk/>
            <pc:sldMk cId="3627999532" sldId="298"/>
            <ac:graphicFrameMk id="7" creationId="{D27008B0-87F2-E581-F6DF-9C8602209733}"/>
          </ac:graphicFrameMkLst>
        </pc:graphicFrameChg>
        <pc:picChg chg="mod">
          <ac:chgData name="Alina Prahoveanu" userId="bb610fe6-8834-4dde-8fd7-6b49c7e9f633" providerId="ADAL" clId="{69A7C867-04F2-45DA-B399-77EF3033F68C}" dt="2024-04-19T13:52:59.410" v="33" actId="1076"/>
          <ac:picMkLst>
            <pc:docMk/>
            <pc:sldMk cId="3627999532" sldId="298"/>
            <ac:picMk id="3" creationId="{07E551F8-C2A8-E086-0694-078B163B630E}"/>
          </ac:picMkLst>
        </pc:picChg>
        <pc:picChg chg="add del mod">
          <ac:chgData name="Alina Prahoveanu" userId="bb610fe6-8834-4dde-8fd7-6b49c7e9f633" providerId="ADAL" clId="{69A7C867-04F2-45DA-B399-77EF3033F68C}" dt="2024-04-19T13:58:38.360" v="263" actId="21"/>
          <ac:picMkLst>
            <pc:docMk/>
            <pc:sldMk cId="3627999532" sldId="298"/>
            <ac:picMk id="10" creationId="{09FFBD5C-644E-61DB-47C2-67625C8D3B6C}"/>
          </ac:picMkLst>
        </pc:picChg>
        <pc:picChg chg="add mod">
          <ac:chgData name="Alina Prahoveanu" userId="bb610fe6-8834-4dde-8fd7-6b49c7e9f633" providerId="ADAL" clId="{69A7C867-04F2-45DA-B399-77EF3033F68C}" dt="2024-04-19T14:22:28.145" v="761" actId="1076"/>
          <ac:picMkLst>
            <pc:docMk/>
            <pc:sldMk cId="3627999532" sldId="298"/>
            <ac:picMk id="11" creationId="{8950AF82-5112-B2AE-A0FE-2CB91215B56B}"/>
          </ac:picMkLst>
        </pc:picChg>
        <pc:picChg chg="add mod">
          <ac:chgData name="Alina Prahoveanu" userId="bb610fe6-8834-4dde-8fd7-6b49c7e9f633" providerId="ADAL" clId="{69A7C867-04F2-45DA-B399-77EF3033F68C}" dt="2024-04-19T14:22:32.615" v="762" actId="1076"/>
          <ac:picMkLst>
            <pc:docMk/>
            <pc:sldMk cId="3627999532" sldId="298"/>
            <ac:picMk id="14" creationId="{54A21802-ACCB-B044-4038-713C67743DB0}"/>
          </ac:picMkLst>
        </pc:picChg>
        <pc:picChg chg="add mod">
          <ac:chgData name="Alina Prahoveanu" userId="bb610fe6-8834-4dde-8fd7-6b49c7e9f633" providerId="ADAL" clId="{69A7C867-04F2-45DA-B399-77EF3033F68C}" dt="2024-04-19T14:22:35.598" v="763" actId="1076"/>
          <ac:picMkLst>
            <pc:docMk/>
            <pc:sldMk cId="3627999532" sldId="298"/>
            <ac:picMk id="16" creationId="{DCAA60A1-3290-3EA0-19CE-AC1064397B30}"/>
          </ac:picMkLst>
        </pc:picChg>
        <pc:picChg chg="add del mod">
          <ac:chgData name="Alina Prahoveanu" userId="bb610fe6-8834-4dde-8fd7-6b49c7e9f633" providerId="ADAL" clId="{69A7C867-04F2-45DA-B399-77EF3033F68C}" dt="2024-04-19T14:25:50.147" v="768" actId="478"/>
          <ac:picMkLst>
            <pc:docMk/>
            <pc:sldMk cId="3627999532" sldId="298"/>
            <ac:picMk id="18" creationId="{955C9844-782D-EFAB-D157-09D0767CBC20}"/>
          </ac:picMkLst>
        </pc:picChg>
        <pc:picChg chg="add mod">
          <ac:chgData name="Alina Prahoveanu" userId="bb610fe6-8834-4dde-8fd7-6b49c7e9f633" providerId="ADAL" clId="{69A7C867-04F2-45DA-B399-77EF3033F68C}" dt="2024-04-19T14:25:58.281" v="769" actId="1076"/>
          <ac:picMkLst>
            <pc:docMk/>
            <pc:sldMk cId="3627999532" sldId="298"/>
            <ac:picMk id="20" creationId="{A0A24667-D5CE-4500-56F6-866BB5F3E10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7753-621E-48C7-91D1-26D1267E218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A069E39-61F2-4E3D-8EB9-285F3B3BCCDE}">
      <dgm:prSet phldrT="[Text]"/>
      <dgm:spPr/>
      <dgm:t>
        <a:bodyPr/>
        <a:lstStyle/>
        <a:p>
          <a:pPr>
            <a:defRPr b="1"/>
          </a:pPr>
          <a:r>
            <a:rPr lang="en-US"/>
            <a:t>MISIUNE</a:t>
          </a:r>
        </a:p>
      </dgm:t>
    </dgm:pt>
    <dgm:pt modelId="{453382E2-B95E-4C38-BEBF-6C79CECB0180}" type="parTrans" cxnId="{B717971D-7C31-4AAA-9AD6-D01EB2F6AB06}">
      <dgm:prSet/>
      <dgm:spPr/>
      <dgm:t>
        <a:bodyPr/>
        <a:lstStyle/>
        <a:p>
          <a:endParaRPr lang="en-US"/>
        </a:p>
      </dgm:t>
    </dgm:pt>
    <dgm:pt modelId="{37420ADC-D199-4DD6-BBE1-90466052641D}" type="sibTrans" cxnId="{B717971D-7C31-4AAA-9AD6-D01EB2F6AB06}">
      <dgm:prSet/>
      <dgm:spPr/>
      <dgm:t>
        <a:bodyPr/>
        <a:lstStyle/>
        <a:p>
          <a:endParaRPr lang="en-US"/>
        </a:p>
      </dgm:t>
    </dgm:pt>
    <dgm:pt modelId="{9AB3AEA2-D42A-416B-A8FA-3F548BC7F28A}">
      <dgm:prSet phldrT="[Text]"/>
      <dgm:spPr/>
      <dgm:t>
        <a:bodyPr/>
        <a:lstStyle/>
        <a:p>
          <a:r>
            <a:rPr lang="it-IT" dirty="0"/>
            <a:t>Promovarea bunei guvernante</a:t>
          </a:r>
          <a:r>
            <a:rPr lang="ro-RO" dirty="0"/>
            <a:t> si a administratorilor independenți</a:t>
          </a:r>
          <a:r>
            <a:rPr lang="it-IT" dirty="0"/>
            <a:t> in organizatiile din Romania pentru o dezvoltare sustenabila a mediului de afaceri</a:t>
          </a:r>
          <a:endParaRPr lang="en-US" dirty="0"/>
        </a:p>
      </dgm:t>
    </dgm:pt>
    <dgm:pt modelId="{A6D9D3C7-D043-4D1E-9EDB-DF43552DB5A3}" type="parTrans" cxnId="{F18ECCBB-310C-4351-BE69-50A648C435C9}">
      <dgm:prSet/>
      <dgm:spPr/>
      <dgm:t>
        <a:bodyPr/>
        <a:lstStyle/>
        <a:p>
          <a:endParaRPr lang="en-US"/>
        </a:p>
      </dgm:t>
    </dgm:pt>
    <dgm:pt modelId="{83FEDA6F-01AD-4E59-AA96-85E1A68B1423}" type="sibTrans" cxnId="{F18ECCBB-310C-4351-BE69-50A648C435C9}">
      <dgm:prSet/>
      <dgm:spPr/>
      <dgm:t>
        <a:bodyPr/>
        <a:lstStyle/>
        <a:p>
          <a:endParaRPr lang="en-US"/>
        </a:p>
      </dgm:t>
    </dgm:pt>
    <dgm:pt modelId="{C08E0386-3E6F-412D-BD6A-4C3E44B3B6A6}">
      <dgm:prSet phldrT="[Text]"/>
      <dgm:spPr/>
      <dgm:t>
        <a:bodyPr/>
        <a:lstStyle/>
        <a:p>
          <a:pPr>
            <a:defRPr b="1"/>
          </a:pPr>
          <a:r>
            <a:rPr lang="en-US"/>
            <a:t> VIZIUNE</a:t>
          </a:r>
        </a:p>
      </dgm:t>
    </dgm:pt>
    <dgm:pt modelId="{D2F0F531-1B62-490C-919F-A7BD7B1295EA}" type="parTrans" cxnId="{B0F03B23-27F5-42B3-8B61-BED9BBE1A92D}">
      <dgm:prSet/>
      <dgm:spPr/>
      <dgm:t>
        <a:bodyPr/>
        <a:lstStyle/>
        <a:p>
          <a:endParaRPr lang="en-US"/>
        </a:p>
      </dgm:t>
    </dgm:pt>
    <dgm:pt modelId="{6B8FD21C-539D-4F23-886B-F799D25E8F78}" type="sibTrans" cxnId="{B0F03B23-27F5-42B3-8B61-BED9BBE1A92D}">
      <dgm:prSet/>
      <dgm:spPr/>
      <dgm:t>
        <a:bodyPr/>
        <a:lstStyle/>
        <a:p>
          <a:endParaRPr lang="en-US"/>
        </a:p>
      </dgm:t>
    </dgm:pt>
    <dgm:pt modelId="{41058511-562F-423B-9FF9-C2BF2D4E2D65}">
      <dgm:prSet phldrT="[Text]"/>
      <dgm:spPr/>
      <dgm:t>
        <a:bodyPr/>
        <a:lstStyle/>
        <a:p>
          <a:r>
            <a:rPr lang="ro-RO" b="0" u="none"/>
            <a:t>→</a:t>
          </a:r>
          <a:r>
            <a:rPr lang="en-US" b="0" u="none"/>
            <a:t>PRIMA OPTIUNE </a:t>
          </a:r>
          <a:r>
            <a:rPr lang="ro-RO" b="0" u="none"/>
            <a:t>a autorităților de consultare pe domeniul guvernantei</a:t>
          </a:r>
          <a:endParaRPr lang="en-US" b="0" u="none"/>
        </a:p>
        <a:p>
          <a:r>
            <a:rPr lang="pt-BR" b="0" u="none"/>
            <a:t>→</a:t>
          </a:r>
          <a:r>
            <a:rPr lang="en-US" b="0" u="none"/>
            <a:t>PRIMA OPTIUNE </a:t>
          </a:r>
          <a:r>
            <a:rPr lang="pt-BR" b="0" u="none"/>
            <a:t>a companiilor de recrutare NEDs independenti</a:t>
          </a:r>
        </a:p>
        <a:p>
          <a:r>
            <a:rPr lang="ro-RO" b="0" u="none"/>
            <a:t>→</a:t>
          </a:r>
          <a:r>
            <a:rPr lang="en-US" b="0" u="none"/>
            <a:t>PRIMA OPTIUNE </a:t>
          </a:r>
          <a:r>
            <a:rPr lang="ro-RO" b="0" u="none"/>
            <a:t>de comunitate care reprezintă interesele membrilor</a:t>
          </a:r>
          <a:endParaRPr lang="en-US" b="0"/>
        </a:p>
      </dgm:t>
    </dgm:pt>
    <dgm:pt modelId="{5D52C39A-3CB7-47B4-87A4-E6624BE00632}" type="parTrans" cxnId="{1E2781C4-740E-4B67-B4D2-244438F3BE5D}">
      <dgm:prSet/>
      <dgm:spPr/>
      <dgm:t>
        <a:bodyPr/>
        <a:lstStyle/>
        <a:p>
          <a:endParaRPr lang="en-US"/>
        </a:p>
      </dgm:t>
    </dgm:pt>
    <dgm:pt modelId="{221A9137-48D9-4181-A350-7D8270EDDF45}" type="sibTrans" cxnId="{1E2781C4-740E-4B67-B4D2-244438F3BE5D}">
      <dgm:prSet/>
      <dgm:spPr/>
      <dgm:t>
        <a:bodyPr/>
        <a:lstStyle/>
        <a:p>
          <a:endParaRPr lang="en-US"/>
        </a:p>
      </dgm:t>
    </dgm:pt>
    <dgm:pt modelId="{BF3E7743-C10E-474A-BA0B-BDADFC197A11}">
      <dgm:prSet phldrT="[Text]"/>
      <dgm:spPr/>
      <dgm:t>
        <a:bodyPr/>
        <a:lstStyle/>
        <a:p>
          <a:pPr>
            <a:defRPr b="1"/>
          </a:pPr>
          <a:r>
            <a:rPr lang="en-US"/>
            <a:t>VALORI</a:t>
          </a:r>
        </a:p>
      </dgm:t>
    </dgm:pt>
    <dgm:pt modelId="{C8DFB247-912B-4775-B517-3D9421B41AB8}" type="parTrans" cxnId="{D25D6211-C8ED-4DE0-A6C9-373DDF8E8F0A}">
      <dgm:prSet/>
      <dgm:spPr/>
      <dgm:t>
        <a:bodyPr/>
        <a:lstStyle/>
        <a:p>
          <a:endParaRPr lang="en-US"/>
        </a:p>
      </dgm:t>
    </dgm:pt>
    <dgm:pt modelId="{D113D563-C8B4-40D3-80DE-64D74BB2E4EC}" type="sibTrans" cxnId="{D25D6211-C8ED-4DE0-A6C9-373DDF8E8F0A}">
      <dgm:prSet/>
      <dgm:spPr/>
      <dgm:t>
        <a:bodyPr/>
        <a:lstStyle/>
        <a:p>
          <a:endParaRPr lang="en-US"/>
        </a:p>
      </dgm:t>
    </dgm:pt>
    <dgm:pt modelId="{2B2628CF-86E7-4A20-997D-05C0B5741E79}">
      <dgm:prSet phldrT="[Text]"/>
      <dgm:spPr/>
      <dgm:t>
        <a:bodyPr/>
        <a:lstStyle/>
        <a:p>
          <a:r>
            <a:rPr lang="ro-RO"/>
            <a:t>Independenta in gândire</a:t>
          </a:r>
          <a:endParaRPr lang="en-US"/>
        </a:p>
      </dgm:t>
    </dgm:pt>
    <dgm:pt modelId="{A46F654F-CA65-4941-A2B0-12DEA64840CF}" type="parTrans" cxnId="{460D5D6A-07DF-4EE9-AC6D-1ACBBAE3EF2F}">
      <dgm:prSet/>
      <dgm:spPr/>
      <dgm:t>
        <a:bodyPr/>
        <a:lstStyle/>
        <a:p>
          <a:endParaRPr lang="en-US"/>
        </a:p>
      </dgm:t>
    </dgm:pt>
    <dgm:pt modelId="{B7863FF5-571A-42F2-9EC9-410166F119ED}" type="sibTrans" cxnId="{460D5D6A-07DF-4EE9-AC6D-1ACBBAE3EF2F}">
      <dgm:prSet/>
      <dgm:spPr/>
      <dgm:t>
        <a:bodyPr/>
        <a:lstStyle/>
        <a:p>
          <a:endParaRPr lang="en-US"/>
        </a:p>
      </dgm:t>
    </dgm:pt>
    <dgm:pt modelId="{8CC59940-C7F1-4532-881A-7A4A2CF1AFF1}">
      <dgm:prSet/>
      <dgm:spPr/>
      <dgm:t>
        <a:bodyPr/>
        <a:lstStyle/>
        <a:p>
          <a:r>
            <a:rPr lang="ro-RO"/>
            <a:t>Competenta</a:t>
          </a:r>
        </a:p>
      </dgm:t>
    </dgm:pt>
    <dgm:pt modelId="{B00567E4-9F28-4AEE-86FC-C1B9FB1E9ABC}" type="parTrans" cxnId="{D90BE799-3C7E-438D-AF37-F1DE81C3A688}">
      <dgm:prSet/>
      <dgm:spPr/>
      <dgm:t>
        <a:bodyPr/>
        <a:lstStyle/>
        <a:p>
          <a:endParaRPr lang="ro-RO"/>
        </a:p>
      </dgm:t>
    </dgm:pt>
    <dgm:pt modelId="{2ED97E61-03F4-47DA-93E5-6C9E9A17341A}" type="sibTrans" cxnId="{D90BE799-3C7E-438D-AF37-F1DE81C3A688}">
      <dgm:prSet/>
      <dgm:spPr/>
      <dgm:t>
        <a:bodyPr/>
        <a:lstStyle/>
        <a:p>
          <a:endParaRPr lang="ro-RO"/>
        </a:p>
      </dgm:t>
    </dgm:pt>
    <dgm:pt modelId="{C9353C60-4ECA-43D8-8594-BC97638A847D}">
      <dgm:prSet/>
      <dgm:spPr/>
      <dgm:t>
        <a:bodyPr/>
        <a:lstStyle/>
        <a:p>
          <a:r>
            <a:rPr lang="ro-RO"/>
            <a:t>Transparenta</a:t>
          </a:r>
        </a:p>
      </dgm:t>
    </dgm:pt>
    <dgm:pt modelId="{128603A2-8C56-4896-B0FF-D43AA5DCBA8B}" type="parTrans" cxnId="{D47E8505-0DA7-414D-9643-7D79F0DAB299}">
      <dgm:prSet/>
      <dgm:spPr/>
      <dgm:t>
        <a:bodyPr/>
        <a:lstStyle/>
        <a:p>
          <a:endParaRPr lang="ro-RO"/>
        </a:p>
      </dgm:t>
    </dgm:pt>
    <dgm:pt modelId="{072D5C1D-FA05-4BBC-B911-86CA94E9DF0F}" type="sibTrans" cxnId="{D47E8505-0DA7-414D-9643-7D79F0DAB299}">
      <dgm:prSet/>
      <dgm:spPr/>
      <dgm:t>
        <a:bodyPr/>
        <a:lstStyle/>
        <a:p>
          <a:endParaRPr lang="ro-RO"/>
        </a:p>
      </dgm:t>
    </dgm:pt>
    <dgm:pt modelId="{DED1D10A-70FE-4781-B212-4680A2FCA155}">
      <dgm:prSet/>
      <dgm:spPr/>
      <dgm:t>
        <a:bodyPr/>
        <a:lstStyle/>
        <a:p>
          <a:r>
            <a:rPr lang="ro-RO"/>
            <a:t>Probitate si integritate</a:t>
          </a:r>
        </a:p>
      </dgm:t>
    </dgm:pt>
    <dgm:pt modelId="{0599FDF4-8889-4F6F-987F-BDF5AA96B390}" type="parTrans" cxnId="{449DB528-A757-4A9A-AFAE-3C25D440E9FD}">
      <dgm:prSet/>
      <dgm:spPr/>
      <dgm:t>
        <a:bodyPr/>
        <a:lstStyle/>
        <a:p>
          <a:endParaRPr lang="ro-RO"/>
        </a:p>
      </dgm:t>
    </dgm:pt>
    <dgm:pt modelId="{9BC17C57-DBBB-4170-866C-AAAAC768D48A}" type="sibTrans" cxnId="{449DB528-A757-4A9A-AFAE-3C25D440E9FD}">
      <dgm:prSet/>
      <dgm:spPr/>
      <dgm:t>
        <a:bodyPr/>
        <a:lstStyle/>
        <a:p>
          <a:endParaRPr lang="ro-RO"/>
        </a:p>
      </dgm:t>
    </dgm:pt>
    <dgm:pt modelId="{BE28A8E5-F0D1-4195-ABE0-25C19C466549}">
      <dgm:prSet/>
      <dgm:spPr/>
      <dgm:t>
        <a:bodyPr/>
        <a:lstStyle/>
        <a:p>
          <a:r>
            <a:rPr lang="ro-RO"/>
            <a:t>Responsabilitate si raspundere</a:t>
          </a:r>
        </a:p>
      </dgm:t>
    </dgm:pt>
    <dgm:pt modelId="{B8E6EA65-07FB-49B9-AB3F-8F18891FACB1}" type="parTrans" cxnId="{91974A82-389D-4995-882C-850257A5A56B}">
      <dgm:prSet/>
      <dgm:spPr/>
      <dgm:t>
        <a:bodyPr/>
        <a:lstStyle/>
        <a:p>
          <a:endParaRPr lang="ro-RO"/>
        </a:p>
      </dgm:t>
    </dgm:pt>
    <dgm:pt modelId="{334572E1-D2AE-4D73-B230-E9EDBDF389B9}" type="sibTrans" cxnId="{91974A82-389D-4995-882C-850257A5A56B}">
      <dgm:prSet/>
      <dgm:spPr/>
      <dgm:t>
        <a:bodyPr/>
        <a:lstStyle/>
        <a:p>
          <a:endParaRPr lang="ro-RO"/>
        </a:p>
      </dgm:t>
    </dgm:pt>
    <dgm:pt modelId="{358DA3EB-6B13-4C2A-818B-9AD9F9A3F25F}" type="pres">
      <dgm:prSet presAssocID="{E8D67753-621E-48C7-91D1-26D1267E2189}" presName="root" presStyleCnt="0">
        <dgm:presLayoutVars>
          <dgm:dir/>
          <dgm:resizeHandles val="exact"/>
        </dgm:presLayoutVars>
      </dgm:prSet>
      <dgm:spPr/>
    </dgm:pt>
    <dgm:pt modelId="{0377662A-C700-4D14-A84B-0C9E7E208E53}" type="pres">
      <dgm:prSet presAssocID="{3A069E39-61F2-4E3D-8EB9-285F3B3BCCDE}" presName="compNode" presStyleCnt="0"/>
      <dgm:spPr/>
    </dgm:pt>
    <dgm:pt modelId="{AE80963B-B529-4B9E-9734-60EFD78144E3}" type="pres">
      <dgm:prSet presAssocID="{3A069E39-61F2-4E3D-8EB9-285F3B3BCC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156CAF5-AB74-4E1C-99C6-BDA3CC017FA2}" type="pres">
      <dgm:prSet presAssocID="{3A069E39-61F2-4E3D-8EB9-285F3B3BCCDE}" presName="iconSpace" presStyleCnt="0"/>
      <dgm:spPr/>
    </dgm:pt>
    <dgm:pt modelId="{DCD2F9ED-D29E-4CAD-BA31-B2B61B2E6305}" type="pres">
      <dgm:prSet presAssocID="{3A069E39-61F2-4E3D-8EB9-285F3B3BCCDE}" presName="parTx" presStyleLbl="revTx" presStyleIdx="0" presStyleCnt="6">
        <dgm:presLayoutVars>
          <dgm:chMax val="0"/>
          <dgm:chPref val="0"/>
        </dgm:presLayoutVars>
      </dgm:prSet>
      <dgm:spPr/>
    </dgm:pt>
    <dgm:pt modelId="{8A0CC799-407A-4F4E-B780-301BEA98DAC9}" type="pres">
      <dgm:prSet presAssocID="{3A069E39-61F2-4E3D-8EB9-285F3B3BCCDE}" presName="txSpace" presStyleCnt="0"/>
      <dgm:spPr/>
    </dgm:pt>
    <dgm:pt modelId="{64650705-327C-4A8A-8E88-D8885591DA77}" type="pres">
      <dgm:prSet presAssocID="{3A069E39-61F2-4E3D-8EB9-285F3B3BCCDE}" presName="desTx" presStyleLbl="revTx" presStyleIdx="1" presStyleCnt="6" custScaleX="98581">
        <dgm:presLayoutVars/>
      </dgm:prSet>
      <dgm:spPr/>
    </dgm:pt>
    <dgm:pt modelId="{9C14107D-0413-48A5-978C-B13E7166E71E}" type="pres">
      <dgm:prSet presAssocID="{37420ADC-D199-4DD6-BBE1-90466052641D}" presName="sibTrans" presStyleCnt="0"/>
      <dgm:spPr/>
    </dgm:pt>
    <dgm:pt modelId="{8B8C3867-4C0F-442C-8EE2-9DCEB3BDDB6B}" type="pres">
      <dgm:prSet presAssocID="{C08E0386-3E6F-412D-BD6A-4C3E44B3B6A6}" presName="compNode" presStyleCnt="0"/>
      <dgm:spPr/>
    </dgm:pt>
    <dgm:pt modelId="{87504EF6-95DC-4280-82C6-70DDE0F132C9}" type="pres">
      <dgm:prSet presAssocID="{C08E0386-3E6F-412D-BD6A-4C3E44B3B6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87EAC807-F313-438D-99F6-6EC43F5C8098}" type="pres">
      <dgm:prSet presAssocID="{C08E0386-3E6F-412D-BD6A-4C3E44B3B6A6}" presName="iconSpace" presStyleCnt="0"/>
      <dgm:spPr/>
    </dgm:pt>
    <dgm:pt modelId="{BB0D2A5C-2EF6-4B6B-83E7-827DBEEAF5CA}" type="pres">
      <dgm:prSet presAssocID="{C08E0386-3E6F-412D-BD6A-4C3E44B3B6A6}" presName="parTx" presStyleLbl="revTx" presStyleIdx="2" presStyleCnt="6">
        <dgm:presLayoutVars>
          <dgm:chMax val="0"/>
          <dgm:chPref val="0"/>
        </dgm:presLayoutVars>
      </dgm:prSet>
      <dgm:spPr/>
    </dgm:pt>
    <dgm:pt modelId="{DB0AC8A2-1777-4080-B114-FABA2AC5A7C6}" type="pres">
      <dgm:prSet presAssocID="{C08E0386-3E6F-412D-BD6A-4C3E44B3B6A6}" presName="txSpace" presStyleCnt="0"/>
      <dgm:spPr/>
    </dgm:pt>
    <dgm:pt modelId="{3F2FAE89-E0FD-4A57-AE9E-36B0F385D220}" type="pres">
      <dgm:prSet presAssocID="{C08E0386-3E6F-412D-BD6A-4C3E44B3B6A6}" presName="desTx" presStyleLbl="revTx" presStyleIdx="3" presStyleCnt="6" custScaleX="153061">
        <dgm:presLayoutVars/>
      </dgm:prSet>
      <dgm:spPr/>
    </dgm:pt>
    <dgm:pt modelId="{A98E28B6-74A0-4439-943B-821B9C81A2E2}" type="pres">
      <dgm:prSet presAssocID="{6B8FD21C-539D-4F23-886B-F799D25E8F78}" presName="sibTrans" presStyleCnt="0"/>
      <dgm:spPr/>
    </dgm:pt>
    <dgm:pt modelId="{896C563E-702E-438D-914B-E75354BF8DFA}" type="pres">
      <dgm:prSet presAssocID="{BF3E7743-C10E-474A-BA0B-BDADFC197A11}" presName="compNode" presStyleCnt="0"/>
      <dgm:spPr/>
    </dgm:pt>
    <dgm:pt modelId="{90260DE4-851F-4AFD-89DE-30035F6404B5}" type="pres">
      <dgm:prSet presAssocID="{BF3E7743-C10E-474A-BA0B-BDADFC197A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76ADD7A-71E8-44AD-A202-108A1AD9C6C4}" type="pres">
      <dgm:prSet presAssocID="{BF3E7743-C10E-474A-BA0B-BDADFC197A11}" presName="iconSpace" presStyleCnt="0"/>
      <dgm:spPr/>
    </dgm:pt>
    <dgm:pt modelId="{F7774E77-5E73-4495-AB45-832166827A69}" type="pres">
      <dgm:prSet presAssocID="{BF3E7743-C10E-474A-BA0B-BDADFC197A11}" presName="parTx" presStyleLbl="revTx" presStyleIdx="4" presStyleCnt="6">
        <dgm:presLayoutVars>
          <dgm:chMax val="0"/>
          <dgm:chPref val="0"/>
        </dgm:presLayoutVars>
      </dgm:prSet>
      <dgm:spPr/>
    </dgm:pt>
    <dgm:pt modelId="{F0EB213A-379B-4484-8140-8E903459D310}" type="pres">
      <dgm:prSet presAssocID="{BF3E7743-C10E-474A-BA0B-BDADFC197A11}" presName="txSpace" presStyleCnt="0"/>
      <dgm:spPr/>
    </dgm:pt>
    <dgm:pt modelId="{230A7AC8-C752-4F5E-B02B-E4C8DE684194}" type="pres">
      <dgm:prSet presAssocID="{BF3E7743-C10E-474A-BA0B-BDADFC197A11}" presName="desTx" presStyleLbl="revTx" presStyleIdx="5" presStyleCnt="6">
        <dgm:presLayoutVars/>
      </dgm:prSet>
      <dgm:spPr/>
    </dgm:pt>
  </dgm:ptLst>
  <dgm:cxnLst>
    <dgm:cxn modelId="{D47E8505-0DA7-414D-9643-7D79F0DAB299}" srcId="{BF3E7743-C10E-474A-BA0B-BDADFC197A11}" destId="{C9353C60-4ECA-43D8-8594-BC97638A847D}" srcOrd="2" destOrd="0" parTransId="{128603A2-8C56-4896-B0FF-D43AA5DCBA8B}" sibTransId="{072D5C1D-FA05-4BBC-B911-86CA94E9DF0F}"/>
    <dgm:cxn modelId="{F8F74E0A-5364-4BD9-8DEB-2984A4F76A10}" type="presOf" srcId="{BE28A8E5-F0D1-4195-ABE0-25C19C466549}" destId="{230A7AC8-C752-4F5E-B02B-E4C8DE684194}" srcOrd="0" destOrd="4" presId="urn:microsoft.com/office/officeart/2018/2/layout/IconLabelDescriptionList"/>
    <dgm:cxn modelId="{D25D6211-C8ED-4DE0-A6C9-373DDF8E8F0A}" srcId="{E8D67753-621E-48C7-91D1-26D1267E2189}" destId="{BF3E7743-C10E-474A-BA0B-BDADFC197A11}" srcOrd="2" destOrd="0" parTransId="{C8DFB247-912B-4775-B517-3D9421B41AB8}" sibTransId="{D113D563-C8B4-40D3-80DE-64D74BB2E4EC}"/>
    <dgm:cxn modelId="{75970C16-8C5A-4F96-A52E-7B2D4DD65FC7}" type="presOf" srcId="{BF3E7743-C10E-474A-BA0B-BDADFC197A11}" destId="{F7774E77-5E73-4495-AB45-832166827A69}" srcOrd="0" destOrd="0" presId="urn:microsoft.com/office/officeart/2018/2/layout/IconLabelDescriptionList"/>
    <dgm:cxn modelId="{B717971D-7C31-4AAA-9AD6-D01EB2F6AB06}" srcId="{E8D67753-621E-48C7-91D1-26D1267E2189}" destId="{3A069E39-61F2-4E3D-8EB9-285F3B3BCCDE}" srcOrd="0" destOrd="0" parTransId="{453382E2-B95E-4C38-BEBF-6C79CECB0180}" sibTransId="{37420ADC-D199-4DD6-BBE1-90466052641D}"/>
    <dgm:cxn modelId="{B0F03B23-27F5-42B3-8B61-BED9BBE1A92D}" srcId="{E8D67753-621E-48C7-91D1-26D1267E2189}" destId="{C08E0386-3E6F-412D-BD6A-4C3E44B3B6A6}" srcOrd="1" destOrd="0" parTransId="{D2F0F531-1B62-490C-919F-A7BD7B1295EA}" sibTransId="{6B8FD21C-539D-4F23-886B-F799D25E8F78}"/>
    <dgm:cxn modelId="{417CC125-BAD1-4764-ACB2-A5EF17813DD4}" type="presOf" srcId="{2B2628CF-86E7-4A20-997D-05C0B5741E79}" destId="{230A7AC8-C752-4F5E-B02B-E4C8DE684194}" srcOrd="0" destOrd="0" presId="urn:microsoft.com/office/officeart/2018/2/layout/IconLabelDescriptionList"/>
    <dgm:cxn modelId="{4EE93526-DF57-4230-9EB3-DE2E8E852603}" type="presOf" srcId="{3A069E39-61F2-4E3D-8EB9-285F3B3BCCDE}" destId="{DCD2F9ED-D29E-4CAD-BA31-B2B61B2E6305}" srcOrd="0" destOrd="0" presId="urn:microsoft.com/office/officeart/2018/2/layout/IconLabelDescriptionList"/>
    <dgm:cxn modelId="{449DB528-A757-4A9A-AFAE-3C25D440E9FD}" srcId="{BF3E7743-C10E-474A-BA0B-BDADFC197A11}" destId="{DED1D10A-70FE-4781-B212-4680A2FCA155}" srcOrd="3" destOrd="0" parTransId="{0599FDF4-8889-4F6F-987F-BDF5AA96B390}" sibTransId="{9BC17C57-DBBB-4170-866C-AAAAC768D48A}"/>
    <dgm:cxn modelId="{2D86B839-76E7-44DD-B165-B5A8FB1B8213}" type="presOf" srcId="{E8D67753-621E-48C7-91D1-26D1267E2189}" destId="{358DA3EB-6B13-4C2A-818B-9AD9F9A3F25F}" srcOrd="0" destOrd="0" presId="urn:microsoft.com/office/officeart/2018/2/layout/IconLabelDescriptionList"/>
    <dgm:cxn modelId="{460D5D6A-07DF-4EE9-AC6D-1ACBBAE3EF2F}" srcId="{BF3E7743-C10E-474A-BA0B-BDADFC197A11}" destId="{2B2628CF-86E7-4A20-997D-05C0B5741E79}" srcOrd="0" destOrd="0" parTransId="{A46F654F-CA65-4941-A2B0-12DEA64840CF}" sibTransId="{B7863FF5-571A-42F2-9EC9-410166F119ED}"/>
    <dgm:cxn modelId="{0EFEE274-C79A-4705-ACF5-C7A843AA88F3}" type="presOf" srcId="{41058511-562F-423B-9FF9-C2BF2D4E2D65}" destId="{3F2FAE89-E0FD-4A57-AE9E-36B0F385D220}" srcOrd="0" destOrd="0" presId="urn:microsoft.com/office/officeart/2018/2/layout/IconLabelDescriptionList"/>
    <dgm:cxn modelId="{91974A82-389D-4995-882C-850257A5A56B}" srcId="{BF3E7743-C10E-474A-BA0B-BDADFC197A11}" destId="{BE28A8E5-F0D1-4195-ABE0-25C19C466549}" srcOrd="4" destOrd="0" parTransId="{B8E6EA65-07FB-49B9-AB3F-8F18891FACB1}" sibTransId="{334572E1-D2AE-4D73-B230-E9EDBDF389B9}"/>
    <dgm:cxn modelId="{D90BE799-3C7E-438D-AF37-F1DE81C3A688}" srcId="{BF3E7743-C10E-474A-BA0B-BDADFC197A11}" destId="{8CC59940-C7F1-4532-881A-7A4A2CF1AFF1}" srcOrd="1" destOrd="0" parTransId="{B00567E4-9F28-4AEE-86FC-C1B9FB1E9ABC}" sibTransId="{2ED97E61-03F4-47DA-93E5-6C9E9A17341A}"/>
    <dgm:cxn modelId="{A34C949C-738C-4CB4-B6CC-6D4958B383EC}" type="presOf" srcId="{C9353C60-4ECA-43D8-8594-BC97638A847D}" destId="{230A7AC8-C752-4F5E-B02B-E4C8DE684194}" srcOrd="0" destOrd="2" presId="urn:microsoft.com/office/officeart/2018/2/layout/IconLabelDescriptionList"/>
    <dgm:cxn modelId="{A86FB19F-7866-46BD-9046-FD62C032B1FF}" type="presOf" srcId="{DED1D10A-70FE-4781-B212-4680A2FCA155}" destId="{230A7AC8-C752-4F5E-B02B-E4C8DE684194}" srcOrd="0" destOrd="3" presId="urn:microsoft.com/office/officeart/2018/2/layout/IconLabelDescriptionList"/>
    <dgm:cxn modelId="{B67B59AA-199F-45FF-877B-B439CA9DD213}" type="presOf" srcId="{9AB3AEA2-D42A-416B-A8FA-3F548BC7F28A}" destId="{64650705-327C-4A8A-8E88-D8885591DA77}" srcOrd="0" destOrd="0" presId="urn:microsoft.com/office/officeart/2018/2/layout/IconLabelDescriptionList"/>
    <dgm:cxn modelId="{F18ECCBB-310C-4351-BE69-50A648C435C9}" srcId="{3A069E39-61F2-4E3D-8EB9-285F3B3BCCDE}" destId="{9AB3AEA2-D42A-416B-A8FA-3F548BC7F28A}" srcOrd="0" destOrd="0" parTransId="{A6D9D3C7-D043-4D1E-9EDB-DF43552DB5A3}" sibTransId="{83FEDA6F-01AD-4E59-AA96-85E1A68B1423}"/>
    <dgm:cxn modelId="{A75738C1-CCF5-4738-9DF1-C56E700F2DD0}" type="presOf" srcId="{C08E0386-3E6F-412D-BD6A-4C3E44B3B6A6}" destId="{BB0D2A5C-2EF6-4B6B-83E7-827DBEEAF5CA}" srcOrd="0" destOrd="0" presId="urn:microsoft.com/office/officeart/2018/2/layout/IconLabelDescriptionList"/>
    <dgm:cxn modelId="{1E2781C4-740E-4B67-B4D2-244438F3BE5D}" srcId="{C08E0386-3E6F-412D-BD6A-4C3E44B3B6A6}" destId="{41058511-562F-423B-9FF9-C2BF2D4E2D65}" srcOrd="0" destOrd="0" parTransId="{5D52C39A-3CB7-47B4-87A4-E6624BE00632}" sibTransId="{221A9137-48D9-4181-A350-7D8270EDDF45}"/>
    <dgm:cxn modelId="{E8489CD8-ED99-4104-970D-D581DD0CD5D6}" type="presOf" srcId="{8CC59940-C7F1-4532-881A-7A4A2CF1AFF1}" destId="{230A7AC8-C752-4F5E-B02B-E4C8DE684194}" srcOrd="0" destOrd="1" presId="urn:microsoft.com/office/officeart/2018/2/layout/IconLabelDescriptionList"/>
    <dgm:cxn modelId="{19798B28-B6C5-4A84-82A9-97E1BFD5D4DF}" type="presParOf" srcId="{358DA3EB-6B13-4C2A-818B-9AD9F9A3F25F}" destId="{0377662A-C700-4D14-A84B-0C9E7E208E53}" srcOrd="0" destOrd="0" presId="urn:microsoft.com/office/officeart/2018/2/layout/IconLabelDescriptionList"/>
    <dgm:cxn modelId="{1472D504-81A0-40B0-98C3-0147BD5BED63}" type="presParOf" srcId="{0377662A-C700-4D14-A84B-0C9E7E208E53}" destId="{AE80963B-B529-4B9E-9734-60EFD78144E3}" srcOrd="0" destOrd="0" presId="urn:microsoft.com/office/officeart/2018/2/layout/IconLabelDescriptionList"/>
    <dgm:cxn modelId="{F9DFAAAB-E119-4F06-8AE0-98A11F2A8C4A}" type="presParOf" srcId="{0377662A-C700-4D14-A84B-0C9E7E208E53}" destId="{D156CAF5-AB74-4E1C-99C6-BDA3CC017FA2}" srcOrd="1" destOrd="0" presId="urn:microsoft.com/office/officeart/2018/2/layout/IconLabelDescriptionList"/>
    <dgm:cxn modelId="{4EF91A79-043B-4C44-9DA8-7A98380601CF}" type="presParOf" srcId="{0377662A-C700-4D14-A84B-0C9E7E208E53}" destId="{DCD2F9ED-D29E-4CAD-BA31-B2B61B2E6305}" srcOrd="2" destOrd="0" presId="urn:microsoft.com/office/officeart/2018/2/layout/IconLabelDescriptionList"/>
    <dgm:cxn modelId="{AEF253AB-C8D7-4BB9-AFED-ED43201C1ABE}" type="presParOf" srcId="{0377662A-C700-4D14-A84B-0C9E7E208E53}" destId="{8A0CC799-407A-4F4E-B780-301BEA98DAC9}" srcOrd="3" destOrd="0" presId="urn:microsoft.com/office/officeart/2018/2/layout/IconLabelDescriptionList"/>
    <dgm:cxn modelId="{DDE643D9-7BCF-4AB6-944C-2AF36A0EC1DF}" type="presParOf" srcId="{0377662A-C700-4D14-A84B-0C9E7E208E53}" destId="{64650705-327C-4A8A-8E88-D8885591DA77}" srcOrd="4" destOrd="0" presId="urn:microsoft.com/office/officeart/2018/2/layout/IconLabelDescriptionList"/>
    <dgm:cxn modelId="{241E5B29-7F34-46F0-A421-75ED8A2F9545}" type="presParOf" srcId="{358DA3EB-6B13-4C2A-818B-9AD9F9A3F25F}" destId="{9C14107D-0413-48A5-978C-B13E7166E71E}" srcOrd="1" destOrd="0" presId="urn:microsoft.com/office/officeart/2018/2/layout/IconLabelDescriptionList"/>
    <dgm:cxn modelId="{8920FD9F-0AB8-4013-AA3B-1141A9BF7AD0}" type="presParOf" srcId="{358DA3EB-6B13-4C2A-818B-9AD9F9A3F25F}" destId="{8B8C3867-4C0F-442C-8EE2-9DCEB3BDDB6B}" srcOrd="2" destOrd="0" presId="urn:microsoft.com/office/officeart/2018/2/layout/IconLabelDescriptionList"/>
    <dgm:cxn modelId="{F6084289-48A1-4FB0-8C58-967499CFB6C8}" type="presParOf" srcId="{8B8C3867-4C0F-442C-8EE2-9DCEB3BDDB6B}" destId="{87504EF6-95DC-4280-82C6-70DDE0F132C9}" srcOrd="0" destOrd="0" presId="urn:microsoft.com/office/officeart/2018/2/layout/IconLabelDescriptionList"/>
    <dgm:cxn modelId="{3A5969E2-E298-4A42-B7BD-A6E8D67E1A4B}" type="presParOf" srcId="{8B8C3867-4C0F-442C-8EE2-9DCEB3BDDB6B}" destId="{87EAC807-F313-438D-99F6-6EC43F5C8098}" srcOrd="1" destOrd="0" presId="urn:microsoft.com/office/officeart/2018/2/layout/IconLabelDescriptionList"/>
    <dgm:cxn modelId="{DD0FD06F-D8ED-4F1D-AE1A-C8EE2740E45B}" type="presParOf" srcId="{8B8C3867-4C0F-442C-8EE2-9DCEB3BDDB6B}" destId="{BB0D2A5C-2EF6-4B6B-83E7-827DBEEAF5CA}" srcOrd="2" destOrd="0" presId="urn:microsoft.com/office/officeart/2018/2/layout/IconLabelDescriptionList"/>
    <dgm:cxn modelId="{87D2D63C-ABA5-47F2-9F75-B672FAF1133D}" type="presParOf" srcId="{8B8C3867-4C0F-442C-8EE2-9DCEB3BDDB6B}" destId="{DB0AC8A2-1777-4080-B114-FABA2AC5A7C6}" srcOrd="3" destOrd="0" presId="urn:microsoft.com/office/officeart/2018/2/layout/IconLabelDescriptionList"/>
    <dgm:cxn modelId="{76641EEC-969A-46A7-A389-4C371486DA9E}" type="presParOf" srcId="{8B8C3867-4C0F-442C-8EE2-9DCEB3BDDB6B}" destId="{3F2FAE89-E0FD-4A57-AE9E-36B0F385D220}" srcOrd="4" destOrd="0" presId="urn:microsoft.com/office/officeart/2018/2/layout/IconLabelDescriptionList"/>
    <dgm:cxn modelId="{FC6A1AAE-38E4-4A62-B9AF-F22AEA9B4CA7}" type="presParOf" srcId="{358DA3EB-6B13-4C2A-818B-9AD9F9A3F25F}" destId="{A98E28B6-74A0-4439-943B-821B9C81A2E2}" srcOrd="3" destOrd="0" presId="urn:microsoft.com/office/officeart/2018/2/layout/IconLabelDescriptionList"/>
    <dgm:cxn modelId="{154AB028-C398-4B63-8B38-39E718E3F2C4}" type="presParOf" srcId="{358DA3EB-6B13-4C2A-818B-9AD9F9A3F25F}" destId="{896C563E-702E-438D-914B-E75354BF8DFA}" srcOrd="4" destOrd="0" presId="urn:microsoft.com/office/officeart/2018/2/layout/IconLabelDescriptionList"/>
    <dgm:cxn modelId="{B115CE85-3438-483B-9BB7-FE596F598ABD}" type="presParOf" srcId="{896C563E-702E-438D-914B-E75354BF8DFA}" destId="{90260DE4-851F-4AFD-89DE-30035F6404B5}" srcOrd="0" destOrd="0" presId="urn:microsoft.com/office/officeart/2018/2/layout/IconLabelDescriptionList"/>
    <dgm:cxn modelId="{DED28B0D-F0BF-4758-A96C-9A5465274D63}" type="presParOf" srcId="{896C563E-702E-438D-914B-E75354BF8DFA}" destId="{176ADD7A-71E8-44AD-A202-108A1AD9C6C4}" srcOrd="1" destOrd="0" presId="urn:microsoft.com/office/officeart/2018/2/layout/IconLabelDescriptionList"/>
    <dgm:cxn modelId="{12A5E14A-F3A8-4434-A262-C1A86C66367A}" type="presParOf" srcId="{896C563E-702E-438D-914B-E75354BF8DFA}" destId="{F7774E77-5E73-4495-AB45-832166827A69}" srcOrd="2" destOrd="0" presId="urn:microsoft.com/office/officeart/2018/2/layout/IconLabelDescriptionList"/>
    <dgm:cxn modelId="{3C47B2C6-9EBB-44CF-9D65-D2A0CC965688}" type="presParOf" srcId="{896C563E-702E-438D-914B-E75354BF8DFA}" destId="{F0EB213A-379B-4484-8140-8E903459D310}" srcOrd="3" destOrd="0" presId="urn:microsoft.com/office/officeart/2018/2/layout/IconLabelDescriptionList"/>
    <dgm:cxn modelId="{E8AA86A9-1DAC-4120-AB01-516BD73586C5}" type="presParOf" srcId="{896C563E-702E-438D-914B-E75354BF8DFA}" destId="{230A7AC8-C752-4F5E-B02B-E4C8DE68419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0963B-B529-4B9E-9734-60EFD78144E3}">
      <dsp:nvSpPr>
        <dsp:cNvPr id="0" name=""/>
        <dsp:cNvSpPr/>
      </dsp:nvSpPr>
      <dsp:spPr>
        <a:xfrm>
          <a:off x="2605" y="582119"/>
          <a:ext cx="947953" cy="947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2F9ED-D29E-4CAD-BA31-B2B61B2E6305}">
      <dsp:nvSpPr>
        <dsp:cNvPr id="0" name=""/>
        <dsp:cNvSpPr/>
      </dsp:nvSpPr>
      <dsp:spPr>
        <a:xfrm>
          <a:off x="2605" y="1665579"/>
          <a:ext cx="2708437" cy="4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MISIUNE</a:t>
          </a:r>
        </a:p>
      </dsp:txBody>
      <dsp:txXfrm>
        <a:off x="2605" y="1665579"/>
        <a:ext cx="2708437" cy="406265"/>
      </dsp:txXfrm>
    </dsp:sp>
    <dsp:sp modelId="{64650705-327C-4A8A-8E88-D8885591DA77}">
      <dsp:nvSpPr>
        <dsp:cNvPr id="0" name=""/>
        <dsp:cNvSpPr/>
      </dsp:nvSpPr>
      <dsp:spPr>
        <a:xfrm>
          <a:off x="21548" y="2099093"/>
          <a:ext cx="2632117" cy="167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Promovarea bunei guvernante</a:t>
          </a:r>
          <a:r>
            <a:rPr lang="ro-RO" sz="1700" kern="1200" dirty="0"/>
            <a:t> si a administratorilor independenți</a:t>
          </a:r>
          <a:r>
            <a:rPr lang="it-IT" sz="1700" kern="1200" dirty="0"/>
            <a:t> in organizatiile din Romania pentru o dezvoltare sustenabila a mediului de afaceri</a:t>
          </a:r>
          <a:endParaRPr lang="en-US" sz="1700" kern="1200" dirty="0"/>
        </a:p>
      </dsp:txBody>
      <dsp:txXfrm>
        <a:off x="21548" y="2099093"/>
        <a:ext cx="2632117" cy="1670124"/>
      </dsp:txXfrm>
    </dsp:sp>
    <dsp:sp modelId="{87504EF6-95DC-4280-82C6-70DDE0F132C9}">
      <dsp:nvSpPr>
        <dsp:cNvPr id="0" name=""/>
        <dsp:cNvSpPr/>
      </dsp:nvSpPr>
      <dsp:spPr>
        <a:xfrm>
          <a:off x="3903581" y="594045"/>
          <a:ext cx="947953" cy="947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D2A5C-2EF6-4B6B-83E7-827DBEEAF5CA}">
      <dsp:nvSpPr>
        <dsp:cNvPr id="0" name=""/>
        <dsp:cNvSpPr/>
      </dsp:nvSpPr>
      <dsp:spPr>
        <a:xfrm>
          <a:off x="3903581" y="1677505"/>
          <a:ext cx="2708437" cy="4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 VIZIUNE</a:t>
          </a:r>
        </a:p>
      </dsp:txBody>
      <dsp:txXfrm>
        <a:off x="3903581" y="1677505"/>
        <a:ext cx="2708437" cy="406265"/>
      </dsp:txXfrm>
    </dsp:sp>
    <dsp:sp modelId="{3F2FAE89-E0FD-4A57-AE9E-36B0F385D220}">
      <dsp:nvSpPr>
        <dsp:cNvPr id="0" name=""/>
        <dsp:cNvSpPr/>
      </dsp:nvSpPr>
      <dsp:spPr>
        <a:xfrm>
          <a:off x="3185019" y="2134871"/>
          <a:ext cx="4145561" cy="162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0" u="none" kern="1200"/>
            <a:t>→</a:t>
          </a:r>
          <a:r>
            <a:rPr lang="en-US" sz="1700" b="0" u="none" kern="1200"/>
            <a:t>PRIMA OPTIUNE </a:t>
          </a:r>
          <a:r>
            <a:rPr lang="ro-RO" sz="1700" b="0" u="none" kern="1200"/>
            <a:t>a autorităților de consultare pe domeniul guvernantei</a:t>
          </a:r>
          <a:endParaRPr lang="en-US" sz="1700" b="0" u="none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u="none" kern="1200"/>
            <a:t>→</a:t>
          </a:r>
          <a:r>
            <a:rPr lang="en-US" sz="1700" b="0" u="none" kern="1200"/>
            <a:t>PRIMA OPTIUNE </a:t>
          </a:r>
          <a:r>
            <a:rPr lang="pt-BR" sz="1700" b="0" u="none" kern="1200"/>
            <a:t>a companiilor de recrutare NEDs independenti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0" u="none" kern="1200"/>
            <a:t>→</a:t>
          </a:r>
          <a:r>
            <a:rPr lang="en-US" sz="1700" b="0" u="none" kern="1200"/>
            <a:t>PRIMA OPTIUNE </a:t>
          </a:r>
          <a:r>
            <a:rPr lang="ro-RO" sz="1700" b="0" u="none" kern="1200"/>
            <a:t>de comunitate care reprezintă interesele membrilor</a:t>
          </a:r>
          <a:endParaRPr lang="en-US" sz="1700" b="0" kern="1200"/>
        </a:p>
      </dsp:txBody>
      <dsp:txXfrm>
        <a:off x="3185019" y="2134871"/>
        <a:ext cx="4145561" cy="1622420"/>
      </dsp:txXfrm>
    </dsp:sp>
    <dsp:sp modelId="{90260DE4-851F-4AFD-89DE-30035F6404B5}">
      <dsp:nvSpPr>
        <dsp:cNvPr id="0" name=""/>
        <dsp:cNvSpPr/>
      </dsp:nvSpPr>
      <dsp:spPr>
        <a:xfrm>
          <a:off x="7804557" y="600008"/>
          <a:ext cx="947953" cy="947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74E77-5E73-4495-AB45-832166827A69}">
      <dsp:nvSpPr>
        <dsp:cNvPr id="0" name=""/>
        <dsp:cNvSpPr/>
      </dsp:nvSpPr>
      <dsp:spPr>
        <a:xfrm>
          <a:off x="7804557" y="1683468"/>
          <a:ext cx="2708437" cy="4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VALORI</a:t>
          </a:r>
        </a:p>
      </dsp:txBody>
      <dsp:txXfrm>
        <a:off x="7804557" y="1683468"/>
        <a:ext cx="2708437" cy="406265"/>
      </dsp:txXfrm>
    </dsp:sp>
    <dsp:sp modelId="{230A7AC8-C752-4F5E-B02B-E4C8DE684194}">
      <dsp:nvSpPr>
        <dsp:cNvPr id="0" name=""/>
        <dsp:cNvSpPr/>
      </dsp:nvSpPr>
      <dsp:spPr>
        <a:xfrm>
          <a:off x="7804557" y="2152760"/>
          <a:ext cx="2708437" cy="159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Independenta in gândire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Competenta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Transparenta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Probitate si integritate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Responsabilitate si raspundere</a:t>
          </a:r>
        </a:p>
      </dsp:txBody>
      <dsp:txXfrm>
        <a:off x="7804557" y="2152760"/>
        <a:ext cx="2708437" cy="159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F500-F8FF-4F5F-9717-18E67DF1856E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AFF4-A3BB-4AB2-A713-05BDB265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E82-DFE1-4D63-A19C-A16D6BDD6D14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7CD1-9D9E-441E-BB3D-5530D3ECE80C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5E5-7890-4376-8A22-EA06EB3FE848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C4E1-5141-4B68-9E76-4C1EB2A01260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9E2C-2106-4E3D-BAA5-7C55595509DA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9C80-5477-4C6A-8122-982CC2317053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F73A-7E54-4C80-98D7-51A125DD0A23}" type="datetime1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B58A-0D26-4954-9017-7A8A5AE32FAD}" type="datetime1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7BF6-142C-4498-BA4C-F7E4959025BE}" type="datetime1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4872-9A95-4594-88D6-ADD68EC18929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B69C-0A52-4CC8-B982-E18E024120E8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EBF3-8F1C-44E2-A7B1-C4841D4D573B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inistratorindependent.ro/memb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3" r="14977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6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EC5B-FFA0-3B0D-7796-15224299A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1292" y="4030691"/>
            <a:ext cx="5131184" cy="241588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ctr"/>
            <a:r>
              <a:rPr lang="en-US" sz="7200" dirty="0"/>
              <a:t>2024</a:t>
            </a:r>
            <a:br>
              <a:rPr lang="en-US" sz="7200" dirty="0"/>
            </a:br>
            <a:r>
              <a:rPr lang="en-US" sz="7200" dirty="0"/>
              <a:t>Plan de </a:t>
            </a:r>
            <a:r>
              <a:rPr lang="ro-RO" sz="7200" dirty="0"/>
              <a:t>activități</a:t>
            </a:r>
            <a:br>
              <a:rPr lang="en-US" sz="7200" dirty="0"/>
            </a:br>
            <a:r>
              <a:rPr lang="en-US" sz="7200" dirty="0"/>
              <a:t>- </a:t>
            </a:r>
            <a:r>
              <a:rPr lang="ro-RO" sz="7200" dirty="0"/>
              <a:t>propunere</a:t>
            </a:r>
            <a:r>
              <a:rPr lang="en-US" sz="7200" dirty="0"/>
              <a:t> - 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60240D-C1AE-3D1C-8EB6-03B48D77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15DA3AA-9A70-4723-BEE0-D3C289033D41}" type="datetime1">
              <a:rPr lang="en-US">
                <a:solidFill>
                  <a:schemeClr val="tx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schemeClr val="tx1">
                  <a:alpha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45032-4A10-151C-4E04-3241C211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>
                <a:solidFill>
                  <a:schemeClr val="tx1">
                    <a:alpha val="6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>
                  <a:alpha val="60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6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5F498515-16C5-C1A0-1BE7-C424192F6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508" y="195697"/>
            <a:ext cx="1051307" cy="8791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81213A-0314-D33E-68D8-B3578F53760F}"/>
              </a:ext>
            </a:extLst>
          </p:cNvPr>
          <p:cNvSpPr txBox="1">
            <a:spLocks/>
          </p:cNvSpPr>
          <p:nvPr/>
        </p:nvSpPr>
        <p:spPr>
          <a:xfrm>
            <a:off x="6452841" y="195697"/>
            <a:ext cx="4678935" cy="879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dirty="0"/>
              <a:t>Asociația Administratorilor Independenți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95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8221311" cy="124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000" dirty="0" err="1"/>
              <a:t>Chapter</a:t>
            </a:r>
            <a:r>
              <a:rPr lang="ro-RO" sz="5000" dirty="0"/>
              <a:t> Zero România</a:t>
            </a:r>
            <a:endParaRPr lang="en-US" sz="5000" dirty="0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5953" b="-3"/>
          <a:stretch/>
        </p:blipFill>
        <p:spPr>
          <a:xfrm>
            <a:off x="8793804" y="1479106"/>
            <a:ext cx="289692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D44EF7-8FC0-98D0-DFC9-3FCA05597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32906"/>
              </p:ext>
            </p:extLst>
          </p:nvPr>
        </p:nvGraphicFramePr>
        <p:xfrm>
          <a:off x="501268" y="2391433"/>
          <a:ext cx="8242955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82326">
                  <a:extLst>
                    <a:ext uri="{9D8B030D-6E8A-4147-A177-3AD203B41FA5}">
                      <a16:colId xmlns:a16="http://schemas.microsoft.com/office/drawing/2014/main" val="3498312283"/>
                    </a:ext>
                  </a:extLst>
                </a:gridCol>
                <a:gridCol w="2360629">
                  <a:extLst>
                    <a:ext uri="{9D8B030D-6E8A-4147-A177-3AD203B41FA5}">
                      <a16:colId xmlns:a16="http://schemas.microsoft.com/office/drawing/2014/main" val="28458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Conceperea, organizarea si livrarea a unor workshop-uri</a:t>
                      </a:r>
                    </a:p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pentru membrii pentru creșterea conștientizării si îmbunătățirii cunoștințelor in ceea ce privește guvernanta climatica si combaterea schimbărilor climatice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workshopuri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 anuale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Asigurarea reprezentării intereselor CZR si a comunității din Romania la nivelul CGI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lunar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Organizarea sau / si participarea ca partener la doua </a:t>
                      </a:r>
                    </a:p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evenimente pe an pe tema schimbarilor climatice, cresterea rezilientei climatice printr-o guvernanta climatica eficienta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2 evenimente/2024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1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8221311" cy="124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000" dirty="0" err="1"/>
              <a:t>Educatie</a:t>
            </a:r>
            <a:r>
              <a:rPr lang="ro-RO" sz="5000" dirty="0"/>
              <a:t> </a:t>
            </a:r>
            <a:endParaRPr lang="en-US" sz="5000" dirty="0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5953" b="-3"/>
          <a:stretch/>
        </p:blipFill>
        <p:spPr>
          <a:xfrm>
            <a:off x="8793804" y="1479106"/>
            <a:ext cx="289692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D44EF7-8FC0-98D0-DFC9-3FCA05597711}"/>
              </a:ext>
            </a:extLst>
          </p:cNvPr>
          <p:cNvGraphicFramePr>
            <a:graphicFrameLocks noGrp="1"/>
          </p:cNvGraphicFramePr>
          <p:nvPr/>
        </p:nvGraphicFramePr>
        <p:xfrm>
          <a:off x="320511" y="1479106"/>
          <a:ext cx="8290089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29460">
                  <a:extLst>
                    <a:ext uri="{9D8B030D-6E8A-4147-A177-3AD203B41FA5}">
                      <a16:colId xmlns:a16="http://schemas.microsoft.com/office/drawing/2014/main" val="3498312283"/>
                    </a:ext>
                  </a:extLst>
                </a:gridCol>
                <a:gridCol w="2360629">
                  <a:extLst>
                    <a:ext uri="{9D8B030D-6E8A-4147-A177-3AD203B41FA5}">
                      <a16:colId xmlns:a16="http://schemas.microsoft.com/office/drawing/2014/main" val="28458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Atragere programe de educație externe recomandate de AAI:</a:t>
                      </a:r>
                    </a:p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1. Definirea/validarea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curiculei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 de educație pentru rolul de administrator independent.</a:t>
                      </a:r>
                    </a:p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2. Promovarea cursurilor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ecoDa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 si CGI:</a:t>
                      </a:r>
                    </a:p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Promovarea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sedintelor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deciziilor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ecoDA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Educatie</a:t>
                      </a:r>
                      <a:endParaRPr lang="ro-RO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3. Colaborare Envisia pe corporate governance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Rolul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aparte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administratorului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cadrul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SOE’s</a:t>
                      </a:r>
                      <a:endParaRPr lang="ro-RO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Dezvoltare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unei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minime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platforme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linkuri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cu materiale si recomandări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educaționale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guvernanta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corporativa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Pana la 31 decembrie 2024</a:t>
                      </a:r>
                    </a:p>
                    <a:p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Organizare workshops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practice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AAI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Înscrierea in Corpul Administratorilor AMEPIP pentru membrii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AAI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Deprinderea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conceptelor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legislatiei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obligatorii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AMEPIP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Tabloul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 Bord,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procedurile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aprobare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2 workshop /an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1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60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8221311" cy="124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000" dirty="0"/>
              <a:t>Membri</a:t>
            </a:r>
            <a:endParaRPr lang="en-US" sz="5000" dirty="0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5953" b="-3"/>
          <a:stretch/>
        </p:blipFill>
        <p:spPr>
          <a:xfrm>
            <a:off x="8793804" y="1479106"/>
            <a:ext cx="289692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D44EF7-8FC0-98D0-DFC9-3FCA05597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45534"/>
              </p:ext>
            </p:extLst>
          </p:nvPr>
        </p:nvGraphicFramePr>
        <p:xfrm>
          <a:off x="320511" y="2155762"/>
          <a:ext cx="8290089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29460">
                  <a:extLst>
                    <a:ext uri="{9D8B030D-6E8A-4147-A177-3AD203B41FA5}">
                      <a16:colId xmlns:a16="http://schemas.microsoft.com/office/drawing/2014/main" val="3498312283"/>
                    </a:ext>
                  </a:extLst>
                </a:gridCol>
                <a:gridCol w="2360629">
                  <a:extLst>
                    <a:ext uri="{9D8B030D-6E8A-4147-A177-3AD203B41FA5}">
                      <a16:colId xmlns:a16="http://schemas.microsoft.com/office/drawing/2014/main" val="28458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Atragerea de noi membri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20 noi membri net 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Asigurarea reprezentării AAI, promovarea intereselor membrilor,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awareness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Participarea la cel puțin 2 conferințe de interes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Organizarea de webinarii 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deschise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pe teme de interes specifice in care sa 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invitam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atat membrii existenti cat si membrii potentiali din piata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webinarii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Newsletter despre realizarile membrilor AAI care sa fie trimis atat membrilor cat si membrilor potentiali din piata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2 newsletter/2024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2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52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8221311" cy="124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000" dirty="0" err="1"/>
              <a:t>Engagement&amp;Comunicare</a:t>
            </a:r>
            <a:endParaRPr lang="en-US" sz="5000" dirty="0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5953" b="-3"/>
          <a:stretch/>
        </p:blipFill>
        <p:spPr>
          <a:xfrm>
            <a:off x="8793804" y="1479106"/>
            <a:ext cx="289692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D44EF7-8FC0-98D0-DFC9-3FCA05597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90751"/>
              </p:ext>
            </p:extLst>
          </p:nvPr>
        </p:nvGraphicFramePr>
        <p:xfrm>
          <a:off x="320511" y="1848757"/>
          <a:ext cx="8290089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3229">
                  <a:extLst>
                    <a:ext uri="{9D8B030D-6E8A-4147-A177-3AD203B41FA5}">
                      <a16:colId xmlns:a16="http://schemas.microsoft.com/office/drawing/2014/main" val="3498312283"/>
                    </a:ext>
                  </a:extLst>
                </a:gridCol>
                <a:gridCol w="3656860">
                  <a:extLst>
                    <a:ext uri="{9D8B030D-6E8A-4147-A177-3AD203B41FA5}">
                      <a16:colId xmlns:a16="http://schemas.microsoft.com/office/drawing/2014/main" val="28458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Cresterea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angajamentului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prin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utilizarea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eficienta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comunicarii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digitale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si 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retelelor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sociale</a:t>
                      </a:r>
                      <a:endParaRPr lang="ro-RO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Creșterea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numărului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urmăritori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implicarea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acestora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comentarii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distribuiri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reacții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pe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platformele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socializare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puțin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25%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următoarele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Îmbunătățirea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comunicării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evenimente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sesiuni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facilitarea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schimbului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informații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colaborarea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modalitati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comunicare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Dezvoltarea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comunicarii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din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partea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membrilor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pentru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 fi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cunoscute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intregii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comunitati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studii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caz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membri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catre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comunitate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Trimestrial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 fi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pregatit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Buletin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Informativ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despre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membri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1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59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590FB-CF0B-DEB9-0076-2C14AD6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58" y="2281287"/>
            <a:ext cx="10840824" cy="3753753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l"/>
            <a:r>
              <a:rPr lang="ro-RO" sz="3600" b="1" u="sng" dirty="0"/>
              <a:t>Condiționalități:</a:t>
            </a:r>
          </a:p>
          <a:p>
            <a:pPr algn="l"/>
            <a:r>
              <a:rPr lang="ro-RO" sz="3600" dirty="0"/>
              <a:t>Planul de activități si calendarul aferent reprezintă propunerea CD AAI</a:t>
            </a:r>
            <a:r>
              <a:rPr lang="en-US" sz="3600" dirty="0"/>
              <a:t>,</a:t>
            </a:r>
            <a:r>
              <a:rPr lang="ro-RO" sz="3600" dirty="0"/>
              <a:t> la data prezentei</a:t>
            </a:r>
            <a:r>
              <a:rPr lang="en-US" sz="3600" dirty="0"/>
              <a:t>,</a:t>
            </a:r>
            <a:r>
              <a:rPr lang="ro-RO" sz="3600" dirty="0"/>
              <a:t> si poate fi modificat/</a:t>
            </a:r>
            <a:r>
              <a:rPr lang="en-US" sz="3600" dirty="0"/>
              <a:t> </a:t>
            </a:r>
            <a:r>
              <a:rPr lang="ro-RO" sz="3600" dirty="0"/>
              <a:t>actualizat funcție de îndeplinirea mai multor condiții</a:t>
            </a:r>
            <a:r>
              <a:rPr lang="en-US" sz="3600" dirty="0"/>
              <a:t>,</a:t>
            </a:r>
            <a:r>
              <a:rPr lang="ro-RO" sz="3600" dirty="0"/>
              <a:t> precum: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o-RO" sz="3600" dirty="0"/>
              <a:t>Strângerea de fonduri necesare desfășurării activităților care necesita bugete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o-RO" sz="3600" dirty="0"/>
              <a:t>Susținerea acțiunilor, prin contribuții si voluntariat, din partea întregii comunități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o-RO" sz="3600" dirty="0"/>
              <a:t>Finalizarea activităților suport premergătoare evenimentelor mari adresate publicului larg</a:t>
            </a:r>
            <a:endParaRPr lang="en-US" sz="3600" dirty="0"/>
          </a:p>
          <a:p>
            <a:pPr algn="ctr"/>
            <a:endParaRPr lang="ro-RO" sz="3200" dirty="0"/>
          </a:p>
          <a:p>
            <a:pPr algn="ctr"/>
            <a:r>
              <a:rPr lang="ro-RO" sz="3200" dirty="0"/>
              <a:t>Mulțumim</a:t>
            </a: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45D56-A7B7-569C-5109-E2BACB41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2FB69C-0A52-4CC8-B982-E18E024120E8}" type="datetime1">
              <a:rPr lang="en-US" smtClean="0"/>
              <a:pPr>
                <a:spcAft>
                  <a:spcPts val="600"/>
                </a:spcAft>
              </a:pPr>
              <a:t>4/19/2024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1ED3-D039-F397-93AC-E13047A5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7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91734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800" dirty="0"/>
            </a:br>
            <a:r>
              <a:rPr lang="ro-RO" sz="3200" dirty="0">
                <a:ea typeface="Calibri"/>
                <a:cs typeface="Calibri"/>
              </a:rPr>
              <a:t>Asociația Administratorilor Independenți </a:t>
            </a:r>
            <a:endParaRPr lang="en-US" sz="3800" dirty="0"/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EC5B-FFA0-3B0D-7796-15224299A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3615331"/>
            <a:ext cx="4243589" cy="19568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2" r="148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00D86-91C7-811A-3458-4BBE2F091E2D}"/>
              </a:ext>
            </a:extLst>
          </p:cNvPr>
          <p:cNvSpPr txBox="1"/>
          <p:nvPr/>
        </p:nvSpPr>
        <p:spPr>
          <a:xfrm>
            <a:off x="483368" y="2687565"/>
            <a:ext cx="48268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dirty="0"/>
              <a:t>Înființata in 2015</a:t>
            </a:r>
          </a:p>
          <a:p>
            <a:endParaRPr lang="ro-R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dirty="0"/>
              <a:t>123 lideri români</a:t>
            </a:r>
            <a:r>
              <a:rPr lang="en-US" dirty="0"/>
              <a:t> </a:t>
            </a:r>
            <a:r>
              <a:rPr lang="ro-RO" dirty="0"/>
              <a:t>(in proporție echilibrata din punct de vedere al genului: 49% femei &amp; 51% bărbați) cu  10+ ani de experiență in roluri de conducere si/sau administratori executivi si neexecutivi, independenți</a:t>
            </a:r>
          </a:p>
          <a:p>
            <a:r>
              <a:rPr lang="ro-RO" sz="1400" dirty="0">
                <a:hlinkClick r:id="rId3"/>
              </a:rPr>
              <a:t>https://www.administratorindependent.ro/members/</a:t>
            </a:r>
            <a:endParaRPr lang="ro-RO" sz="1400" b="1" dirty="0"/>
          </a:p>
          <a:p>
            <a:endParaRPr lang="ro-RO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dirty="0"/>
              <a:t>Gazdă a </a:t>
            </a:r>
            <a:r>
              <a:rPr lang="ro-RO" dirty="0" err="1"/>
              <a:t>ChapterZero</a:t>
            </a:r>
            <a:r>
              <a:rPr lang="ro-RO" dirty="0"/>
              <a:t> România afiliata CGI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dirty="0"/>
              <a:t>Membra </a:t>
            </a:r>
            <a:r>
              <a:rPr lang="ro-RO" dirty="0" err="1"/>
              <a:t>ecoDa</a:t>
            </a:r>
            <a:r>
              <a:rPr lang="ro-RO" dirty="0"/>
              <a:t> si ASRO</a:t>
            </a:r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5F498515-16C5-C1A0-1BE7-C424192F6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149025"/>
            <a:ext cx="1051307" cy="8791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60240D-C1AE-3D1C-8EB6-03B48D77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3850"/>
            <a:ext cx="2743200" cy="365125"/>
          </a:xfrm>
        </p:spPr>
        <p:txBody>
          <a:bodyPr/>
          <a:lstStyle/>
          <a:p>
            <a:fld id="{015DA3AA-9A70-4723-BEE0-D3C289033D4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45032-4A10-151C-4E04-3241C211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9" r="1115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199201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2000" dirty="0">
                <a:ea typeface="Calibri"/>
                <a:cs typeface="Calibri"/>
              </a:rPr>
              <a:t>Asociația Administratorilor Independenți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" y="5779412"/>
            <a:ext cx="872034" cy="729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EF770-915D-2589-7D72-CB8677A79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407" y="0"/>
            <a:ext cx="7011186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DC2C-053D-58ED-099C-96565E3F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D96E-A8F1-4DF8-97A0-83991634A602}" type="datetime1">
              <a:rPr lang="en-US" smtClean="0"/>
              <a:t>4/19/2024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7D2C-1089-7350-EE2F-ECEAF8E8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1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Asociația Administratorilor Independenți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7008B0-87F2-E581-F6DF-9C8602209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5252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78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826" y="638089"/>
            <a:ext cx="6801190" cy="8342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Contextul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anului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75" r="15364"/>
          <a:stretch/>
        </p:blipFill>
        <p:spPr>
          <a:xfrm>
            <a:off x="0" y="3113"/>
            <a:ext cx="3787980" cy="5577840"/>
          </a:xfrm>
          <a:prstGeom prst="rect">
            <a:avLst/>
          </a:pr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2074B-21B7-F078-426E-E44119749017}"/>
              </a:ext>
            </a:extLst>
          </p:cNvPr>
          <p:cNvSpPr txBox="1"/>
          <p:nvPr/>
        </p:nvSpPr>
        <p:spPr>
          <a:xfrm>
            <a:off x="4134255" y="2664886"/>
            <a:ext cx="7714034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</a:t>
            </a:r>
            <a:r>
              <a:rPr lang="ro-RO" dirty="0" err="1">
                <a:effectLst/>
              </a:rPr>
              <a:t>doptarea</a:t>
            </a:r>
            <a:r>
              <a:rPr lang="en-US" dirty="0">
                <a:effectLst/>
              </a:rPr>
              <a:t> </a:t>
            </a:r>
            <a:r>
              <a:rPr lang="ro-RO" dirty="0">
                <a:effectLst/>
              </a:rPr>
              <a:t>OMF 85/2024 de reglementare a unor aspecte privind raportarea privind durabilitatea ce transpune </a:t>
            </a:r>
            <a:r>
              <a:rPr lang="en-US" dirty="0" err="1">
                <a:effectLst/>
              </a:rPr>
              <a:t>Directiv</a:t>
            </a:r>
            <a:r>
              <a:rPr lang="ro-RO" dirty="0">
                <a:effectLst/>
              </a:rPr>
              <a:t>a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raportare</a:t>
            </a:r>
            <a:r>
              <a:rPr lang="en-US" dirty="0">
                <a:effectLst/>
              </a:rPr>
              <a:t> pe </a:t>
            </a:r>
            <a:r>
              <a:rPr lang="ro-RO" dirty="0">
                <a:effectLst/>
              </a:rPr>
              <a:t>durabilitate</a:t>
            </a:r>
            <a:r>
              <a:rPr lang="en-US" dirty="0">
                <a:effectLst/>
              </a:rPr>
              <a:t> (</a:t>
            </a:r>
            <a:r>
              <a:rPr lang="en-US" b="0" i="1" dirty="0" err="1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Directivă</a:t>
            </a:r>
            <a:r>
              <a:rPr lang="en-US" b="0" i="1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 CSRD - Corporate Sustainability Reporting Directive</a:t>
            </a:r>
            <a:r>
              <a:rPr lang="en-US" dirty="0">
                <a:effectLst/>
              </a:rPr>
              <a:t>)</a:t>
            </a:r>
            <a:r>
              <a:rPr lang="ro-RO" dirty="0">
                <a:effectLst/>
              </a:rPr>
              <a:t> ce determina: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dirty="0">
                <a:effectLst/>
              </a:rPr>
              <a:t>Revizuirea modelului de afaceri a companiilor - de la orientarea către profit pentru acționari la valoarea pentru toate părțile interesate;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dirty="0">
                <a:effectLst/>
              </a:rPr>
              <a:t>Dezbaterea privind </a:t>
            </a:r>
            <a:r>
              <a:rPr lang="en-US" dirty="0" err="1">
                <a:effectLst/>
              </a:rPr>
              <a:t>raspunderea</a:t>
            </a:r>
            <a:r>
              <a:rPr lang="en-US" dirty="0">
                <a:effectLst/>
              </a:rPr>
              <a:t> </a:t>
            </a:r>
            <a:r>
              <a:rPr lang="ro-RO" dirty="0">
                <a:effectLst/>
              </a:rPr>
              <a:t>administratorilor </a:t>
            </a:r>
            <a:r>
              <a:rPr lang="en-US" dirty="0">
                <a:effectLst/>
              </a:rPr>
              <a:t>in </a:t>
            </a:r>
            <a:r>
              <a:rPr lang="en-US" dirty="0" err="1">
                <a:effectLst/>
              </a:rPr>
              <a:t>contextul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raportarii</a:t>
            </a:r>
            <a:r>
              <a:rPr lang="en-US" dirty="0">
                <a:effectLst/>
              </a:rPr>
              <a:t> </a:t>
            </a:r>
            <a:r>
              <a:rPr lang="ro-RO" dirty="0"/>
              <a:t>privind durabilitatea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ro-RO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333333"/>
                </a:solidFill>
              </a:rPr>
              <a:t>P</a:t>
            </a:r>
            <a:r>
              <a:rPr lang="ro-RO" b="0" i="0" dirty="0">
                <a:solidFill>
                  <a:srgbClr val="333333"/>
                </a:solidFill>
                <a:effectLst/>
              </a:rPr>
              <a:t>rocesul aderării României la Organizația pentru Cooperare și Dezvoltare Economică (OCDE) și al ralierii la principiile de guvernanță corporativă în litera și spiritul acestora – revizuirea OUG 109/2011 in 2023;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333333"/>
                </a:solidFill>
              </a:rPr>
              <a:t>Constituirea in 2023 si operaționalizarea in 2024 a AMEPIP</a:t>
            </a:r>
            <a:endParaRPr lang="en-US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DC2C-053D-58ED-099C-96565E3F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1BED96E-A8F1-4DF8-97A0-83991634A602}" type="datetime1">
              <a:rPr lang="en-US"/>
              <a:pPr>
                <a:spcAft>
                  <a:spcPts val="600"/>
                </a:spcAft>
                <a:defRPr/>
              </a:pPr>
              <a:t>4/19/2024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7D2C-1089-7350-EE2F-ECEAF8E8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" y="5779412"/>
            <a:ext cx="8720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8221311" cy="124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000" dirty="0"/>
              <a:t>AAI - Organizare pe Piloni</a:t>
            </a:r>
            <a:endParaRPr lang="en-US" sz="5000" dirty="0"/>
          </a:p>
        </p:txBody>
      </p:sp>
      <p:sp>
        <p:nvSpPr>
          <p:cNvPr id="7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5953" b="-3"/>
          <a:stretch/>
        </p:blipFill>
        <p:spPr>
          <a:xfrm>
            <a:off x="8719794" y="2093976"/>
            <a:ext cx="289692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1C6AE9-8F13-3262-2213-AB8005F95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0" y="2081925"/>
            <a:ext cx="7740285" cy="38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9" r="1115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" y="5779412"/>
            <a:ext cx="872034" cy="7292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DC2C-053D-58ED-099C-96565E3F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D96E-A8F1-4DF8-97A0-83991634A602}" type="datetime1">
              <a:rPr lang="en-US" smtClean="0"/>
              <a:t>4/19/2024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7D2C-1089-7350-EE2F-ECEAF8E8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61F164-BC3E-72FF-05A0-9C8CC8D1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1" y="-397033"/>
            <a:ext cx="9331788" cy="12405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o-RO" sz="5000" dirty="0"/>
              <a:t>Direcții strategice mandat 2023-2025</a:t>
            </a:r>
            <a:endParaRPr lang="en-US" sz="50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5D7EFB3-D746-8C69-A418-4B66449FC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17599"/>
              </p:ext>
            </p:extLst>
          </p:nvPr>
        </p:nvGraphicFramePr>
        <p:xfrm>
          <a:off x="973455" y="1281757"/>
          <a:ext cx="8185785" cy="472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19075" imgH="3406298" progId="Excel.Sheet.12">
                  <p:embed/>
                </p:oleObj>
              </mc:Choice>
              <mc:Fallback>
                <p:oleObj name="Worksheet" r:id="rId4" imgW="7719075" imgH="3406298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5D7EFB3-D746-8C69-A418-4B66449FC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455" y="1281757"/>
                        <a:ext cx="8185785" cy="4725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48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10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8" y="73306"/>
            <a:ext cx="98330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4400" dirty="0"/>
              <a:t>Categorii de activități propuse pentru 2024</a:t>
            </a:r>
            <a:endParaRPr lang="en-US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6DA46F-945D-2368-4FD6-85CA06FC1640}"/>
              </a:ext>
            </a:extLst>
          </p:cNvPr>
          <p:cNvSpPr txBox="1"/>
          <p:nvPr/>
        </p:nvSpPr>
        <p:spPr>
          <a:xfrm>
            <a:off x="1707286" y="1286093"/>
            <a:ext cx="97728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REPREZENTARE: comitete si grupuri de lucru </a:t>
            </a:r>
            <a:r>
              <a:rPr lang="ro-RO" sz="2800" dirty="0" err="1"/>
              <a:t>ecoDa</a:t>
            </a:r>
            <a:r>
              <a:rPr lang="ro-RO" sz="2800" dirty="0"/>
              <a:t> si CGI, AGM ASRO</a:t>
            </a:r>
          </a:p>
          <a:p>
            <a:endParaRPr lang="ro-RO" sz="2800" dirty="0"/>
          </a:p>
          <a:p>
            <a:r>
              <a:rPr lang="ro-RO" sz="2800" dirty="0"/>
              <a:t>ORGANIZARE DE EVENIMENTE fizice si online pe teme de interes in scop educațional si de </a:t>
            </a:r>
            <a:r>
              <a:rPr lang="ro-RO" sz="2800" dirty="0" err="1"/>
              <a:t>networking</a:t>
            </a:r>
            <a:r>
              <a:rPr lang="ro-RO" sz="2800" dirty="0"/>
              <a:t> </a:t>
            </a:r>
          </a:p>
          <a:p>
            <a:r>
              <a:rPr lang="ro-RO" sz="2800" dirty="0"/>
              <a:t>	- Organizarea unei conferințe in Sept/Oct</a:t>
            </a:r>
          </a:p>
          <a:p>
            <a:endParaRPr lang="ro-RO" dirty="0"/>
          </a:p>
          <a:p>
            <a:endParaRPr lang="ro-RO" dirty="0"/>
          </a:p>
          <a:p>
            <a:r>
              <a:rPr lang="ro-RO" sz="2800" dirty="0"/>
              <a:t>COMUNICARE cu membrii si părțile interesate pentru creșterea interesului si notorietății AAI </a:t>
            </a:r>
          </a:p>
          <a:p>
            <a:endParaRPr lang="ro-RO" sz="2800" dirty="0"/>
          </a:p>
          <a:p>
            <a:r>
              <a:rPr lang="ro-RO" sz="2800" dirty="0"/>
              <a:t>SUPORT de organizare, administrative</a:t>
            </a:r>
            <a:r>
              <a:rPr lang="ro-RO" sz="2800"/>
              <a:t>, secretariat etc...</a:t>
            </a:r>
            <a:endParaRPr lang="ro-RO" dirty="0"/>
          </a:p>
        </p:txBody>
      </p:sp>
      <p:pic>
        <p:nvPicPr>
          <p:cNvPr id="11" name="Graphic 10" descr="Group brainstorm with solid fill">
            <a:extLst>
              <a:ext uri="{FF2B5EF4-FFF2-40B4-BE49-F238E27FC236}">
                <a16:creationId xmlns:a16="http://schemas.microsoft.com/office/drawing/2014/main" id="{8950AF82-5112-B2AE-A0FE-2CB91215B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574" y="1392049"/>
            <a:ext cx="914399" cy="914399"/>
          </a:xfrm>
          <a:prstGeom prst="rect">
            <a:avLst/>
          </a:prstGeom>
        </p:spPr>
      </p:pic>
      <p:pic>
        <p:nvPicPr>
          <p:cNvPr id="14" name="Graphic 13" descr="Circus Tent with solid fill">
            <a:extLst>
              <a:ext uri="{FF2B5EF4-FFF2-40B4-BE49-F238E27FC236}">
                <a16:creationId xmlns:a16="http://schemas.microsoft.com/office/drawing/2014/main" id="{54A21802-ACCB-B044-4038-713C67743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947" y="2682899"/>
            <a:ext cx="914400" cy="914400"/>
          </a:xfrm>
          <a:prstGeom prst="rect">
            <a:avLst/>
          </a:prstGeom>
        </p:spPr>
      </p:pic>
      <p:pic>
        <p:nvPicPr>
          <p:cNvPr id="16" name="Graphic 15" descr="Marketing with solid fill">
            <a:extLst>
              <a:ext uri="{FF2B5EF4-FFF2-40B4-BE49-F238E27FC236}">
                <a16:creationId xmlns:a16="http://schemas.microsoft.com/office/drawing/2014/main" id="{DCAA60A1-3290-3EA0-19CE-AC1064397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947" y="4424129"/>
            <a:ext cx="914400" cy="914400"/>
          </a:xfrm>
          <a:prstGeom prst="rect">
            <a:avLst/>
          </a:prstGeom>
        </p:spPr>
      </p:pic>
      <p:pic>
        <p:nvPicPr>
          <p:cNvPr id="20" name="Graphic 19" descr="Cycle with people with solid fill">
            <a:extLst>
              <a:ext uri="{FF2B5EF4-FFF2-40B4-BE49-F238E27FC236}">
                <a16:creationId xmlns:a16="http://schemas.microsoft.com/office/drawing/2014/main" id="{A0A24667-D5CE-4500-56F6-866BB5F3E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7573" y="54181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232-46B1-9D23-E332-F8FFA06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8221311" cy="124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000" dirty="0" err="1"/>
              <a:t>Advocacy</a:t>
            </a:r>
            <a:r>
              <a:rPr lang="ro-RO" sz="5000" dirty="0"/>
              <a:t> &amp; </a:t>
            </a:r>
            <a:r>
              <a:rPr lang="ro-RO" sz="5000" dirty="0" err="1"/>
              <a:t>Policy</a:t>
            </a:r>
            <a:r>
              <a:rPr lang="ro-RO" sz="5000" dirty="0"/>
              <a:t> </a:t>
            </a:r>
            <a:endParaRPr lang="en-US" sz="5000" dirty="0"/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07E551F8-C2A8-E086-0694-078B163B6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5953" b="-3"/>
          <a:stretch/>
        </p:blipFill>
        <p:spPr>
          <a:xfrm>
            <a:off x="8793804" y="1479106"/>
            <a:ext cx="289692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D2F-60E3-21F4-48A5-3FE57BC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2C09DB-92AF-47A0-8A66-CE2EE88D94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ECA0-C7DA-09AC-D391-D0B43429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3F1198F-58DD-1DE6-EB94-6D5D93125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77" y="199575"/>
            <a:ext cx="1051307" cy="8791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D44EF7-8FC0-98D0-DFC9-3FCA05597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68997"/>
              </p:ext>
            </p:extLst>
          </p:nvPr>
        </p:nvGraphicFramePr>
        <p:xfrm>
          <a:off x="245097" y="2155762"/>
          <a:ext cx="8290089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29460">
                  <a:extLst>
                    <a:ext uri="{9D8B030D-6E8A-4147-A177-3AD203B41FA5}">
                      <a16:colId xmlns:a16="http://schemas.microsoft.com/office/drawing/2014/main" val="3498312283"/>
                    </a:ext>
                  </a:extLst>
                </a:gridCol>
                <a:gridCol w="2360629">
                  <a:extLst>
                    <a:ext uri="{9D8B030D-6E8A-4147-A177-3AD203B41FA5}">
                      <a16:colId xmlns:a16="http://schemas.microsoft.com/office/drawing/2014/main" val="28458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Asigurarea reprezentării intereselor comunității din Romania in cadrul pilonilor de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advocacy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 si reglementare la nivelul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ecoDa</a:t>
                      </a:r>
                      <a:endParaRPr lang="ro-RO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4 ședințe anuale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Participarea la acțiunile de consultare ale autorităților de reglementare prin transmiterea de poziții/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participari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la întâlniri de lucru pentru:</a:t>
                      </a:r>
                    </a:p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a)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Piata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de cap (ASF/BVB) &amp; b) GUV- (SGG, Ministere)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funcție de propunerile autorităților - participarea la toate acțiunile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Participari la forumuri, conferințe și consultări publice relevante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in calitate de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speakeri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4 participări/2024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1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70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864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Worksheet</vt:lpstr>
      <vt:lpstr>PowerPoint Presentation</vt:lpstr>
      <vt:lpstr> Asociația Administratorilor Independenți </vt:lpstr>
      <vt:lpstr>Asociația Administratorilor Independenți </vt:lpstr>
      <vt:lpstr>Asociația Administratorilor Independenți </vt:lpstr>
      <vt:lpstr>Contextul anului 2024</vt:lpstr>
      <vt:lpstr>AAI - Organizare pe Piloni</vt:lpstr>
      <vt:lpstr>Direcții strategice mandat 2023-2025</vt:lpstr>
      <vt:lpstr>Categorii de activități propuse pentru 2024</vt:lpstr>
      <vt:lpstr>Advocacy &amp; Policy </vt:lpstr>
      <vt:lpstr>Chapter Zero România</vt:lpstr>
      <vt:lpstr>Educatie </vt:lpstr>
      <vt:lpstr>Membri</vt:lpstr>
      <vt:lpstr>Engagement&amp;Comunicare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Petronel</dc:creator>
  <cp:lastModifiedBy>Alina Prahoveanu</cp:lastModifiedBy>
  <cp:revision>67</cp:revision>
  <cp:lastPrinted>2023-12-07T07:30:52Z</cp:lastPrinted>
  <dcterms:created xsi:type="dcterms:W3CDTF">2013-07-15T20:26:40Z</dcterms:created>
  <dcterms:modified xsi:type="dcterms:W3CDTF">2024-04-19T14:26:52Z</dcterms:modified>
</cp:coreProperties>
</file>